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8" r:id="rId6"/>
    <p:sldId id="261" r:id="rId7"/>
    <p:sldId id="272" r:id="rId8"/>
    <p:sldId id="269" r:id="rId9"/>
    <p:sldId id="277" r:id="rId10"/>
    <p:sldId id="260" r:id="rId11"/>
    <p:sldId id="270" r:id="rId12"/>
    <p:sldId id="274" r:id="rId13"/>
    <p:sldId id="266" r:id="rId14"/>
    <p:sldId id="276" r:id="rId15"/>
    <p:sldId id="267" r:id="rId16"/>
    <p:sldId id="263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1206" autoAdjust="0"/>
  </p:normalViewPr>
  <p:slideViewPr>
    <p:cSldViewPr snapToGrid="0">
      <p:cViewPr varScale="1">
        <p:scale>
          <a:sx n="24" d="100"/>
          <a:sy n="24" d="100"/>
        </p:scale>
        <p:origin x="22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8.svg"/><Relationship Id="rId16" Type="http://schemas.openxmlformats.org/officeDocument/2006/relationships/image" Target="../media/image28.svg"/><Relationship Id="rId1" Type="http://schemas.openxmlformats.org/officeDocument/2006/relationships/image" Target="../media/image17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24.svg"/><Relationship Id="rId4" Type="http://schemas.openxmlformats.org/officeDocument/2006/relationships/image" Target="../media/image9.svg"/><Relationship Id="rId9" Type="http://schemas.openxmlformats.org/officeDocument/2006/relationships/image" Target="../media/image23.png"/><Relationship Id="rId1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8.svg"/><Relationship Id="rId16" Type="http://schemas.openxmlformats.org/officeDocument/2006/relationships/image" Target="../media/image28.svg"/><Relationship Id="rId1" Type="http://schemas.openxmlformats.org/officeDocument/2006/relationships/image" Target="../media/image17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24.svg"/><Relationship Id="rId4" Type="http://schemas.openxmlformats.org/officeDocument/2006/relationships/image" Target="../media/image9.svg"/><Relationship Id="rId9" Type="http://schemas.openxmlformats.org/officeDocument/2006/relationships/image" Target="../media/image23.png"/><Relationship Id="rId1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DD16B-CC1D-4DEA-9508-8E049264378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B8F2F50-2FF2-4A30-9C3C-F7A1E6F9DB32}">
      <dgm:prSet/>
      <dgm:spPr/>
      <dgm:t>
        <a:bodyPr/>
        <a:lstStyle/>
        <a:p>
          <a:pPr>
            <a:defRPr cap="all"/>
          </a:pPr>
          <a:r>
            <a:rPr lang="en-US" dirty="0"/>
            <a:t>Cut the fluff</a:t>
          </a:r>
        </a:p>
      </dgm:t>
    </dgm:pt>
    <dgm:pt modelId="{D737A347-1040-47AB-8F58-FD269B96C289}" type="parTrans" cxnId="{367C07B1-05C4-4490-BAE3-0DF2742E49D7}">
      <dgm:prSet/>
      <dgm:spPr/>
      <dgm:t>
        <a:bodyPr/>
        <a:lstStyle/>
        <a:p>
          <a:endParaRPr lang="en-US"/>
        </a:p>
      </dgm:t>
    </dgm:pt>
    <dgm:pt modelId="{8DD46FEE-C31A-4EB1-BA9F-240E85380F9F}" type="sibTrans" cxnId="{367C07B1-05C4-4490-BAE3-0DF2742E49D7}">
      <dgm:prSet/>
      <dgm:spPr/>
      <dgm:t>
        <a:bodyPr/>
        <a:lstStyle/>
        <a:p>
          <a:endParaRPr lang="en-US"/>
        </a:p>
      </dgm:t>
    </dgm:pt>
    <dgm:pt modelId="{E34FEDF6-9C9D-41A0-8002-EA5E3F35C822}">
      <dgm:prSet/>
      <dgm:spPr/>
      <dgm:t>
        <a:bodyPr/>
        <a:lstStyle/>
        <a:p>
          <a:pPr>
            <a:defRPr cap="all"/>
          </a:pPr>
          <a:r>
            <a:rPr lang="en-US"/>
            <a:t>Use tables &amp; figures appropriately</a:t>
          </a:r>
        </a:p>
      </dgm:t>
    </dgm:pt>
    <dgm:pt modelId="{39F56137-C151-4AAB-AA85-8BDF4ACF2CB1}" type="parTrans" cxnId="{8EF1FD9D-EB9B-4238-9862-A8A31F7E67EC}">
      <dgm:prSet/>
      <dgm:spPr/>
      <dgm:t>
        <a:bodyPr/>
        <a:lstStyle/>
        <a:p>
          <a:endParaRPr lang="en-US"/>
        </a:p>
      </dgm:t>
    </dgm:pt>
    <dgm:pt modelId="{AB6DF497-1180-45FA-B440-2C5BC8D88B3C}" type="sibTrans" cxnId="{8EF1FD9D-EB9B-4238-9862-A8A31F7E67EC}">
      <dgm:prSet/>
      <dgm:spPr/>
      <dgm:t>
        <a:bodyPr/>
        <a:lstStyle/>
        <a:p>
          <a:endParaRPr lang="en-US"/>
        </a:p>
      </dgm:t>
    </dgm:pt>
    <dgm:pt modelId="{7BC02900-37F4-4679-8E12-0C070581DE21}">
      <dgm:prSet/>
      <dgm:spPr/>
      <dgm:t>
        <a:bodyPr/>
        <a:lstStyle/>
        <a:p>
          <a:pPr>
            <a:defRPr cap="all"/>
          </a:pPr>
          <a:r>
            <a:rPr lang="en-US"/>
            <a:t>Include lessons learned</a:t>
          </a:r>
        </a:p>
      </dgm:t>
    </dgm:pt>
    <dgm:pt modelId="{9E522013-49BF-46A1-905D-2D3C53877F9F}" type="parTrans" cxnId="{2B7F9F0F-B50C-4E78-A80E-455711963E26}">
      <dgm:prSet/>
      <dgm:spPr/>
      <dgm:t>
        <a:bodyPr/>
        <a:lstStyle/>
        <a:p>
          <a:endParaRPr lang="en-US"/>
        </a:p>
      </dgm:t>
    </dgm:pt>
    <dgm:pt modelId="{EBB5339D-E200-4BE6-966D-80FB9EA33592}" type="sibTrans" cxnId="{2B7F9F0F-B50C-4E78-A80E-455711963E26}">
      <dgm:prSet/>
      <dgm:spPr/>
      <dgm:t>
        <a:bodyPr/>
        <a:lstStyle/>
        <a:p>
          <a:endParaRPr lang="en-US"/>
        </a:p>
      </dgm:t>
    </dgm:pt>
    <dgm:pt modelId="{8604F755-535D-44C8-A673-D66D971FC821}" type="pres">
      <dgm:prSet presAssocID="{76CDD16B-CC1D-4DEA-9508-8E0492643784}" presName="root" presStyleCnt="0">
        <dgm:presLayoutVars>
          <dgm:dir/>
          <dgm:resizeHandles val="exact"/>
        </dgm:presLayoutVars>
      </dgm:prSet>
      <dgm:spPr/>
    </dgm:pt>
    <dgm:pt modelId="{80B5EC72-D721-4298-B785-28C41CDD3841}" type="pres">
      <dgm:prSet presAssocID="{4B8F2F50-2FF2-4A30-9C3C-F7A1E6F9DB32}" presName="compNode" presStyleCnt="0"/>
      <dgm:spPr/>
    </dgm:pt>
    <dgm:pt modelId="{4A4028CF-262A-402D-8E32-DBE2AC47C94F}" type="pres">
      <dgm:prSet presAssocID="{4B8F2F50-2FF2-4A30-9C3C-F7A1E6F9DB32}" presName="iconBgRect" presStyleLbl="bgShp" presStyleIdx="0" presStyleCnt="3"/>
      <dgm:spPr/>
    </dgm:pt>
    <dgm:pt modelId="{2FC1CF47-F0F5-4153-8FF0-18698727826E}" type="pres">
      <dgm:prSet presAssocID="{4B8F2F50-2FF2-4A30-9C3C-F7A1E6F9DB3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6F4AA1C-67B8-4829-8582-12B9869767BA}" type="pres">
      <dgm:prSet presAssocID="{4B8F2F50-2FF2-4A30-9C3C-F7A1E6F9DB32}" presName="spaceRect" presStyleCnt="0"/>
      <dgm:spPr/>
    </dgm:pt>
    <dgm:pt modelId="{DB97BE4F-1DDC-4A18-B786-6038D431507D}" type="pres">
      <dgm:prSet presAssocID="{4B8F2F50-2FF2-4A30-9C3C-F7A1E6F9DB32}" presName="textRect" presStyleLbl="revTx" presStyleIdx="0" presStyleCnt="3">
        <dgm:presLayoutVars>
          <dgm:chMax val="1"/>
          <dgm:chPref val="1"/>
        </dgm:presLayoutVars>
      </dgm:prSet>
      <dgm:spPr/>
    </dgm:pt>
    <dgm:pt modelId="{3A6AF8E7-29BC-4FE3-86C3-E5909EDBBBFE}" type="pres">
      <dgm:prSet presAssocID="{8DD46FEE-C31A-4EB1-BA9F-240E85380F9F}" presName="sibTrans" presStyleCnt="0"/>
      <dgm:spPr/>
    </dgm:pt>
    <dgm:pt modelId="{3E47D89C-C8A6-4C2D-84FC-50BEAEBCFF53}" type="pres">
      <dgm:prSet presAssocID="{E34FEDF6-9C9D-41A0-8002-EA5E3F35C822}" presName="compNode" presStyleCnt="0"/>
      <dgm:spPr/>
    </dgm:pt>
    <dgm:pt modelId="{96523558-BF7F-4805-959A-B2EB176E8FF3}" type="pres">
      <dgm:prSet presAssocID="{E34FEDF6-9C9D-41A0-8002-EA5E3F35C822}" presName="iconBgRect" presStyleLbl="bgShp" presStyleIdx="1" presStyleCnt="3"/>
      <dgm:spPr/>
    </dgm:pt>
    <dgm:pt modelId="{FAB8B0C9-E3C5-42F2-B498-7C37A43D8E9B}" type="pres">
      <dgm:prSet presAssocID="{E34FEDF6-9C9D-41A0-8002-EA5E3F35C82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E798C21B-749C-48AE-AD8A-812E1791B9EB}" type="pres">
      <dgm:prSet presAssocID="{E34FEDF6-9C9D-41A0-8002-EA5E3F35C822}" presName="spaceRect" presStyleCnt="0"/>
      <dgm:spPr/>
    </dgm:pt>
    <dgm:pt modelId="{C64CBB2A-962D-4AC1-B1AA-41A66A4ABAB1}" type="pres">
      <dgm:prSet presAssocID="{E34FEDF6-9C9D-41A0-8002-EA5E3F35C822}" presName="textRect" presStyleLbl="revTx" presStyleIdx="1" presStyleCnt="3">
        <dgm:presLayoutVars>
          <dgm:chMax val="1"/>
          <dgm:chPref val="1"/>
        </dgm:presLayoutVars>
      </dgm:prSet>
      <dgm:spPr/>
    </dgm:pt>
    <dgm:pt modelId="{0DB70909-AFA4-4FB5-9E52-4FF752A54C00}" type="pres">
      <dgm:prSet presAssocID="{AB6DF497-1180-45FA-B440-2C5BC8D88B3C}" presName="sibTrans" presStyleCnt="0"/>
      <dgm:spPr/>
    </dgm:pt>
    <dgm:pt modelId="{5912A3B3-FDC2-49DE-82F1-E27BA1F51BAB}" type="pres">
      <dgm:prSet presAssocID="{7BC02900-37F4-4679-8E12-0C070581DE21}" presName="compNode" presStyleCnt="0"/>
      <dgm:spPr/>
    </dgm:pt>
    <dgm:pt modelId="{B3EF5AFF-8EF4-434B-B9C6-18A449776D5D}" type="pres">
      <dgm:prSet presAssocID="{7BC02900-37F4-4679-8E12-0C070581DE21}" presName="iconBgRect" presStyleLbl="bgShp" presStyleIdx="2" presStyleCnt="3"/>
      <dgm:spPr/>
    </dgm:pt>
    <dgm:pt modelId="{EBA61C78-775F-4699-861C-431284AE70D6}" type="pres">
      <dgm:prSet presAssocID="{7BC02900-37F4-4679-8E12-0C070581DE2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B2F42C8-529B-48AF-838B-573A9C336F75}" type="pres">
      <dgm:prSet presAssocID="{7BC02900-37F4-4679-8E12-0C070581DE21}" presName="spaceRect" presStyleCnt="0"/>
      <dgm:spPr/>
    </dgm:pt>
    <dgm:pt modelId="{28A5245F-09CB-48C0-835C-1DB4CA3D4409}" type="pres">
      <dgm:prSet presAssocID="{7BC02900-37F4-4679-8E12-0C070581DE2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B022900-76CB-43E4-8F10-F3717B5AE015}" type="presOf" srcId="{76CDD16B-CC1D-4DEA-9508-8E0492643784}" destId="{8604F755-535D-44C8-A673-D66D971FC821}" srcOrd="0" destOrd="0" presId="urn:microsoft.com/office/officeart/2018/5/layout/IconCircleLabelList"/>
    <dgm:cxn modelId="{2B7F9F0F-B50C-4E78-A80E-455711963E26}" srcId="{76CDD16B-CC1D-4DEA-9508-8E0492643784}" destId="{7BC02900-37F4-4679-8E12-0C070581DE21}" srcOrd="2" destOrd="0" parTransId="{9E522013-49BF-46A1-905D-2D3C53877F9F}" sibTransId="{EBB5339D-E200-4BE6-966D-80FB9EA33592}"/>
    <dgm:cxn modelId="{CC05A923-C675-41D9-BE9C-156163A7A0E2}" type="presOf" srcId="{E34FEDF6-9C9D-41A0-8002-EA5E3F35C822}" destId="{C64CBB2A-962D-4AC1-B1AA-41A66A4ABAB1}" srcOrd="0" destOrd="0" presId="urn:microsoft.com/office/officeart/2018/5/layout/IconCircleLabelList"/>
    <dgm:cxn modelId="{CB68DD5F-ED0B-4EC6-A6D8-4B91956B7490}" type="presOf" srcId="{7BC02900-37F4-4679-8E12-0C070581DE21}" destId="{28A5245F-09CB-48C0-835C-1DB4CA3D4409}" srcOrd="0" destOrd="0" presId="urn:microsoft.com/office/officeart/2018/5/layout/IconCircleLabelList"/>
    <dgm:cxn modelId="{8EF1FD9D-EB9B-4238-9862-A8A31F7E67EC}" srcId="{76CDD16B-CC1D-4DEA-9508-8E0492643784}" destId="{E34FEDF6-9C9D-41A0-8002-EA5E3F35C822}" srcOrd="1" destOrd="0" parTransId="{39F56137-C151-4AAB-AA85-8BDF4ACF2CB1}" sibTransId="{AB6DF497-1180-45FA-B440-2C5BC8D88B3C}"/>
    <dgm:cxn modelId="{367C07B1-05C4-4490-BAE3-0DF2742E49D7}" srcId="{76CDD16B-CC1D-4DEA-9508-8E0492643784}" destId="{4B8F2F50-2FF2-4A30-9C3C-F7A1E6F9DB32}" srcOrd="0" destOrd="0" parTransId="{D737A347-1040-47AB-8F58-FD269B96C289}" sibTransId="{8DD46FEE-C31A-4EB1-BA9F-240E85380F9F}"/>
    <dgm:cxn modelId="{70E500DC-4411-4177-8C2F-1B6D9E2D0332}" type="presOf" srcId="{4B8F2F50-2FF2-4A30-9C3C-F7A1E6F9DB32}" destId="{DB97BE4F-1DDC-4A18-B786-6038D431507D}" srcOrd="0" destOrd="0" presId="urn:microsoft.com/office/officeart/2018/5/layout/IconCircleLabelList"/>
    <dgm:cxn modelId="{55C8E43B-4033-4270-8DED-7ACBC925750A}" type="presParOf" srcId="{8604F755-535D-44C8-A673-D66D971FC821}" destId="{80B5EC72-D721-4298-B785-28C41CDD3841}" srcOrd="0" destOrd="0" presId="urn:microsoft.com/office/officeart/2018/5/layout/IconCircleLabelList"/>
    <dgm:cxn modelId="{48AE699A-71B1-432D-A09B-886956CB0123}" type="presParOf" srcId="{80B5EC72-D721-4298-B785-28C41CDD3841}" destId="{4A4028CF-262A-402D-8E32-DBE2AC47C94F}" srcOrd="0" destOrd="0" presId="urn:microsoft.com/office/officeart/2018/5/layout/IconCircleLabelList"/>
    <dgm:cxn modelId="{24485DCB-020C-4270-A188-381D6F0A873A}" type="presParOf" srcId="{80B5EC72-D721-4298-B785-28C41CDD3841}" destId="{2FC1CF47-F0F5-4153-8FF0-18698727826E}" srcOrd="1" destOrd="0" presId="urn:microsoft.com/office/officeart/2018/5/layout/IconCircleLabelList"/>
    <dgm:cxn modelId="{9B35CE80-49C9-4E5F-9C42-DF0D32894E0F}" type="presParOf" srcId="{80B5EC72-D721-4298-B785-28C41CDD3841}" destId="{66F4AA1C-67B8-4829-8582-12B9869767BA}" srcOrd="2" destOrd="0" presId="urn:microsoft.com/office/officeart/2018/5/layout/IconCircleLabelList"/>
    <dgm:cxn modelId="{0CFEE581-F2CF-4482-ABB6-D97D870DF200}" type="presParOf" srcId="{80B5EC72-D721-4298-B785-28C41CDD3841}" destId="{DB97BE4F-1DDC-4A18-B786-6038D431507D}" srcOrd="3" destOrd="0" presId="urn:microsoft.com/office/officeart/2018/5/layout/IconCircleLabelList"/>
    <dgm:cxn modelId="{AE6634E9-170C-4E3D-92CB-BC8A4D0EDB8C}" type="presParOf" srcId="{8604F755-535D-44C8-A673-D66D971FC821}" destId="{3A6AF8E7-29BC-4FE3-86C3-E5909EDBBBFE}" srcOrd="1" destOrd="0" presId="urn:microsoft.com/office/officeart/2018/5/layout/IconCircleLabelList"/>
    <dgm:cxn modelId="{1763BE70-992C-4754-85AB-DED9137424E7}" type="presParOf" srcId="{8604F755-535D-44C8-A673-D66D971FC821}" destId="{3E47D89C-C8A6-4C2D-84FC-50BEAEBCFF53}" srcOrd="2" destOrd="0" presId="urn:microsoft.com/office/officeart/2018/5/layout/IconCircleLabelList"/>
    <dgm:cxn modelId="{5DD088A9-A1BB-480F-9400-611550E4BF5D}" type="presParOf" srcId="{3E47D89C-C8A6-4C2D-84FC-50BEAEBCFF53}" destId="{96523558-BF7F-4805-959A-B2EB176E8FF3}" srcOrd="0" destOrd="0" presId="urn:microsoft.com/office/officeart/2018/5/layout/IconCircleLabelList"/>
    <dgm:cxn modelId="{24DD04F6-4962-46A5-B3CD-EBC390BE74D8}" type="presParOf" srcId="{3E47D89C-C8A6-4C2D-84FC-50BEAEBCFF53}" destId="{FAB8B0C9-E3C5-42F2-B498-7C37A43D8E9B}" srcOrd="1" destOrd="0" presId="urn:microsoft.com/office/officeart/2018/5/layout/IconCircleLabelList"/>
    <dgm:cxn modelId="{7DB3724F-888E-4BF3-AE96-48CCA5A53F87}" type="presParOf" srcId="{3E47D89C-C8A6-4C2D-84FC-50BEAEBCFF53}" destId="{E798C21B-749C-48AE-AD8A-812E1791B9EB}" srcOrd="2" destOrd="0" presId="urn:microsoft.com/office/officeart/2018/5/layout/IconCircleLabelList"/>
    <dgm:cxn modelId="{B6B5A0CD-2E36-43DF-A0D3-77264B0C45D8}" type="presParOf" srcId="{3E47D89C-C8A6-4C2D-84FC-50BEAEBCFF53}" destId="{C64CBB2A-962D-4AC1-B1AA-41A66A4ABAB1}" srcOrd="3" destOrd="0" presId="urn:microsoft.com/office/officeart/2018/5/layout/IconCircleLabelList"/>
    <dgm:cxn modelId="{0A7CE596-A754-4B4C-A06A-AEAACDF82ABD}" type="presParOf" srcId="{8604F755-535D-44C8-A673-D66D971FC821}" destId="{0DB70909-AFA4-4FB5-9E52-4FF752A54C00}" srcOrd="3" destOrd="0" presId="urn:microsoft.com/office/officeart/2018/5/layout/IconCircleLabelList"/>
    <dgm:cxn modelId="{67F7B3CF-691A-4ED8-9730-CD06427EB7A9}" type="presParOf" srcId="{8604F755-535D-44C8-A673-D66D971FC821}" destId="{5912A3B3-FDC2-49DE-82F1-E27BA1F51BAB}" srcOrd="4" destOrd="0" presId="urn:microsoft.com/office/officeart/2018/5/layout/IconCircleLabelList"/>
    <dgm:cxn modelId="{D728C217-99BE-4EED-8687-C7B2394CC064}" type="presParOf" srcId="{5912A3B3-FDC2-49DE-82F1-E27BA1F51BAB}" destId="{B3EF5AFF-8EF4-434B-B9C6-18A449776D5D}" srcOrd="0" destOrd="0" presId="urn:microsoft.com/office/officeart/2018/5/layout/IconCircleLabelList"/>
    <dgm:cxn modelId="{CEE99256-396C-44F6-92D8-A10C670BCBCA}" type="presParOf" srcId="{5912A3B3-FDC2-49DE-82F1-E27BA1F51BAB}" destId="{EBA61C78-775F-4699-861C-431284AE70D6}" srcOrd="1" destOrd="0" presId="urn:microsoft.com/office/officeart/2018/5/layout/IconCircleLabelList"/>
    <dgm:cxn modelId="{4C753B0F-C486-4F76-9FE1-29BAB4391216}" type="presParOf" srcId="{5912A3B3-FDC2-49DE-82F1-E27BA1F51BAB}" destId="{DB2F42C8-529B-48AF-838B-573A9C336F75}" srcOrd="2" destOrd="0" presId="urn:microsoft.com/office/officeart/2018/5/layout/IconCircleLabelList"/>
    <dgm:cxn modelId="{70E697DF-B827-446E-BAE1-1679C5BE6BA9}" type="presParOf" srcId="{5912A3B3-FDC2-49DE-82F1-E27BA1F51BAB}" destId="{28A5245F-09CB-48C0-835C-1DB4CA3D440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F07416-873E-4478-A064-104E9F80052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759F17-0437-458F-ADEC-E5C542D7E430}">
      <dgm:prSet/>
      <dgm:spPr/>
      <dgm:t>
        <a:bodyPr/>
        <a:lstStyle/>
        <a:p>
          <a:r>
            <a:rPr lang="en-US" dirty="0"/>
            <a:t>Research</a:t>
          </a:r>
        </a:p>
        <a:p>
          <a:r>
            <a:rPr lang="en-US" dirty="0"/>
            <a:t>STROBE (observational studies)</a:t>
          </a:r>
        </a:p>
      </dgm:t>
    </dgm:pt>
    <dgm:pt modelId="{C5D673E8-3E25-48EF-A6C2-50FCA6287D15}" type="parTrans" cxnId="{56B9EABE-F7FC-436E-9004-789EE8C95AAA}">
      <dgm:prSet/>
      <dgm:spPr/>
      <dgm:t>
        <a:bodyPr/>
        <a:lstStyle/>
        <a:p>
          <a:endParaRPr lang="en-US"/>
        </a:p>
      </dgm:t>
    </dgm:pt>
    <dgm:pt modelId="{8289E42D-07A3-4EA1-AA99-1369BD1EEA79}" type="sibTrans" cxnId="{56B9EABE-F7FC-436E-9004-789EE8C95AAA}">
      <dgm:prSet/>
      <dgm:spPr/>
      <dgm:t>
        <a:bodyPr/>
        <a:lstStyle/>
        <a:p>
          <a:endParaRPr lang="en-US"/>
        </a:p>
      </dgm:t>
    </dgm:pt>
    <dgm:pt modelId="{FB3BE38C-B80F-40A0-8836-D9D73FA5D837}">
      <dgm:prSet/>
      <dgm:spPr/>
      <dgm:t>
        <a:bodyPr/>
        <a:lstStyle/>
        <a:p>
          <a:r>
            <a:rPr lang="en-US" dirty="0"/>
            <a:t>QI</a:t>
          </a:r>
        </a:p>
        <a:p>
          <a:r>
            <a:rPr lang="en-US" dirty="0"/>
            <a:t>SQUIRE</a:t>
          </a:r>
        </a:p>
      </dgm:t>
    </dgm:pt>
    <dgm:pt modelId="{4A2BE9DE-E209-4F67-BE85-2C217F8E375E}" type="parTrans" cxnId="{2FEC915B-3207-459B-B070-D80FB8D5F58C}">
      <dgm:prSet/>
      <dgm:spPr/>
      <dgm:t>
        <a:bodyPr/>
        <a:lstStyle/>
        <a:p>
          <a:endParaRPr lang="en-US"/>
        </a:p>
      </dgm:t>
    </dgm:pt>
    <dgm:pt modelId="{9DABABCE-0B6D-449E-A2E1-2C3971584E9E}" type="sibTrans" cxnId="{2FEC915B-3207-459B-B070-D80FB8D5F58C}">
      <dgm:prSet/>
      <dgm:spPr/>
      <dgm:t>
        <a:bodyPr/>
        <a:lstStyle/>
        <a:p>
          <a:endParaRPr lang="en-US"/>
        </a:p>
      </dgm:t>
    </dgm:pt>
    <dgm:pt modelId="{8322FAF4-F6FD-4AFA-B106-6423E5DC7660}">
      <dgm:prSet/>
      <dgm:spPr/>
      <dgm:t>
        <a:bodyPr/>
        <a:lstStyle/>
        <a:p>
          <a:r>
            <a:rPr lang="en-US"/>
            <a:t>EBP or EBQI</a:t>
          </a:r>
        </a:p>
      </dgm:t>
    </dgm:pt>
    <dgm:pt modelId="{8BC8589B-2B0B-4703-B1F1-95170D2BE16B}" type="parTrans" cxnId="{0101792A-FF1E-4B42-B86F-707AFB7818D2}">
      <dgm:prSet/>
      <dgm:spPr/>
      <dgm:t>
        <a:bodyPr/>
        <a:lstStyle/>
        <a:p>
          <a:endParaRPr lang="en-US"/>
        </a:p>
      </dgm:t>
    </dgm:pt>
    <dgm:pt modelId="{FFB0E4CF-5618-4E94-ABEC-326ECE7E674A}" type="sibTrans" cxnId="{0101792A-FF1E-4B42-B86F-707AFB7818D2}">
      <dgm:prSet/>
      <dgm:spPr/>
      <dgm:t>
        <a:bodyPr/>
        <a:lstStyle/>
        <a:p>
          <a:endParaRPr lang="en-US"/>
        </a:p>
      </dgm:t>
    </dgm:pt>
    <dgm:pt modelId="{78862461-6489-42E6-B6E0-84333A9B8AAB}" type="pres">
      <dgm:prSet presAssocID="{99F07416-873E-4478-A064-104E9F8005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0BFAC1-73E4-418D-A56F-634B7345B6C1}" type="pres">
      <dgm:prSet presAssocID="{8E759F17-0437-458F-ADEC-E5C542D7E430}" presName="hierRoot1" presStyleCnt="0"/>
      <dgm:spPr/>
    </dgm:pt>
    <dgm:pt modelId="{72A0A0D7-3A96-450D-ACC5-5D85F7F984CE}" type="pres">
      <dgm:prSet presAssocID="{8E759F17-0437-458F-ADEC-E5C542D7E430}" presName="composite" presStyleCnt="0"/>
      <dgm:spPr/>
    </dgm:pt>
    <dgm:pt modelId="{4ECE2D81-1C26-4D88-A798-F9B1326E2C34}" type="pres">
      <dgm:prSet presAssocID="{8E759F17-0437-458F-ADEC-E5C542D7E430}" presName="background" presStyleLbl="node0" presStyleIdx="0" presStyleCnt="3"/>
      <dgm:spPr/>
    </dgm:pt>
    <dgm:pt modelId="{C051E474-FB12-40B3-A3B5-84283152035C}" type="pres">
      <dgm:prSet presAssocID="{8E759F17-0437-458F-ADEC-E5C542D7E430}" presName="text" presStyleLbl="fgAcc0" presStyleIdx="0" presStyleCnt="3">
        <dgm:presLayoutVars>
          <dgm:chPref val="3"/>
        </dgm:presLayoutVars>
      </dgm:prSet>
      <dgm:spPr/>
    </dgm:pt>
    <dgm:pt modelId="{5F648A42-D8B7-4FB1-9FF3-050140FD0BAE}" type="pres">
      <dgm:prSet presAssocID="{8E759F17-0437-458F-ADEC-E5C542D7E430}" presName="hierChild2" presStyleCnt="0"/>
      <dgm:spPr/>
    </dgm:pt>
    <dgm:pt modelId="{38F4F614-461E-4238-A90E-F18BC2C0BA56}" type="pres">
      <dgm:prSet presAssocID="{FB3BE38C-B80F-40A0-8836-D9D73FA5D837}" presName="hierRoot1" presStyleCnt="0"/>
      <dgm:spPr/>
    </dgm:pt>
    <dgm:pt modelId="{8888E812-ECA1-4599-9348-30082BFEAEC0}" type="pres">
      <dgm:prSet presAssocID="{FB3BE38C-B80F-40A0-8836-D9D73FA5D837}" presName="composite" presStyleCnt="0"/>
      <dgm:spPr/>
    </dgm:pt>
    <dgm:pt modelId="{922F6CDC-608D-4A70-8099-DC4048E58682}" type="pres">
      <dgm:prSet presAssocID="{FB3BE38C-B80F-40A0-8836-D9D73FA5D837}" presName="background" presStyleLbl="node0" presStyleIdx="1" presStyleCnt="3"/>
      <dgm:spPr/>
    </dgm:pt>
    <dgm:pt modelId="{8F32983B-A9F1-40C1-AA8D-CCC4D8A72ED5}" type="pres">
      <dgm:prSet presAssocID="{FB3BE38C-B80F-40A0-8836-D9D73FA5D837}" presName="text" presStyleLbl="fgAcc0" presStyleIdx="1" presStyleCnt="3">
        <dgm:presLayoutVars>
          <dgm:chPref val="3"/>
        </dgm:presLayoutVars>
      </dgm:prSet>
      <dgm:spPr/>
    </dgm:pt>
    <dgm:pt modelId="{796587AA-C111-47E9-8E89-CC57CDA3DDA0}" type="pres">
      <dgm:prSet presAssocID="{FB3BE38C-B80F-40A0-8836-D9D73FA5D837}" presName="hierChild2" presStyleCnt="0"/>
      <dgm:spPr/>
    </dgm:pt>
    <dgm:pt modelId="{4B39A60D-4D99-40BD-B645-5C682641CEC1}" type="pres">
      <dgm:prSet presAssocID="{8322FAF4-F6FD-4AFA-B106-6423E5DC7660}" presName="hierRoot1" presStyleCnt="0"/>
      <dgm:spPr/>
    </dgm:pt>
    <dgm:pt modelId="{A066D027-7BF7-4B40-BEE8-44C144F4DCDD}" type="pres">
      <dgm:prSet presAssocID="{8322FAF4-F6FD-4AFA-B106-6423E5DC7660}" presName="composite" presStyleCnt="0"/>
      <dgm:spPr/>
    </dgm:pt>
    <dgm:pt modelId="{F9ECF072-E6C8-47FD-B849-0735B8656CFB}" type="pres">
      <dgm:prSet presAssocID="{8322FAF4-F6FD-4AFA-B106-6423E5DC7660}" presName="background" presStyleLbl="node0" presStyleIdx="2" presStyleCnt="3"/>
      <dgm:spPr/>
    </dgm:pt>
    <dgm:pt modelId="{8C88AD26-9F95-4358-986F-ED797728CE4F}" type="pres">
      <dgm:prSet presAssocID="{8322FAF4-F6FD-4AFA-B106-6423E5DC7660}" presName="text" presStyleLbl="fgAcc0" presStyleIdx="2" presStyleCnt="3">
        <dgm:presLayoutVars>
          <dgm:chPref val="3"/>
        </dgm:presLayoutVars>
      </dgm:prSet>
      <dgm:spPr/>
    </dgm:pt>
    <dgm:pt modelId="{135F99EA-DC73-48CD-82D9-B5D638F9DE86}" type="pres">
      <dgm:prSet presAssocID="{8322FAF4-F6FD-4AFA-B106-6423E5DC7660}" presName="hierChild2" presStyleCnt="0"/>
      <dgm:spPr/>
    </dgm:pt>
  </dgm:ptLst>
  <dgm:cxnLst>
    <dgm:cxn modelId="{D2798217-EEC9-4B39-808E-C0DA4D4F1292}" type="presOf" srcId="{8E759F17-0437-458F-ADEC-E5C542D7E430}" destId="{C051E474-FB12-40B3-A3B5-84283152035C}" srcOrd="0" destOrd="0" presId="urn:microsoft.com/office/officeart/2005/8/layout/hierarchy1"/>
    <dgm:cxn modelId="{0101792A-FF1E-4B42-B86F-707AFB7818D2}" srcId="{99F07416-873E-4478-A064-104E9F800529}" destId="{8322FAF4-F6FD-4AFA-B106-6423E5DC7660}" srcOrd="2" destOrd="0" parTransId="{8BC8589B-2B0B-4703-B1F1-95170D2BE16B}" sibTransId="{FFB0E4CF-5618-4E94-ABEC-326ECE7E674A}"/>
    <dgm:cxn modelId="{2FEC915B-3207-459B-B070-D80FB8D5F58C}" srcId="{99F07416-873E-4478-A064-104E9F800529}" destId="{FB3BE38C-B80F-40A0-8836-D9D73FA5D837}" srcOrd="1" destOrd="0" parTransId="{4A2BE9DE-E209-4F67-BE85-2C217F8E375E}" sibTransId="{9DABABCE-0B6D-449E-A2E1-2C3971584E9E}"/>
    <dgm:cxn modelId="{864CCF89-41EB-45B6-B95D-E505508C6DA7}" type="presOf" srcId="{99F07416-873E-4478-A064-104E9F800529}" destId="{78862461-6489-42E6-B6E0-84333A9B8AAB}" srcOrd="0" destOrd="0" presId="urn:microsoft.com/office/officeart/2005/8/layout/hierarchy1"/>
    <dgm:cxn modelId="{56B9EABE-F7FC-436E-9004-789EE8C95AAA}" srcId="{99F07416-873E-4478-A064-104E9F800529}" destId="{8E759F17-0437-458F-ADEC-E5C542D7E430}" srcOrd="0" destOrd="0" parTransId="{C5D673E8-3E25-48EF-A6C2-50FCA6287D15}" sibTransId="{8289E42D-07A3-4EA1-AA99-1369BD1EEA79}"/>
    <dgm:cxn modelId="{6663CFD8-A4EE-4FC1-9BC0-7D9D180CFDFC}" type="presOf" srcId="{FB3BE38C-B80F-40A0-8836-D9D73FA5D837}" destId="{8F32983B-A9F1-40C1-AA8D-CCC4D8A72ED5}" srcOrd="0" destOrd="0" presId="urn:microsoft.com/office/officeart/2005/8/layout/hierarchy1"/>
    <dgm:cxn modelId="{010B97E9-E611-4430-A080-78EB705646DF}" type="presOf" srcId="{8322FAF4-F6FD-4AFA-B106-6423E5DC7660}" destId="{8C88AD26-9F95-4358-986F-ED797728CE4F}" srcOrd="0" destOrd="0" presId="urn:microsoft.com/office/officeart/2005/8/layout/hierarchy1"/>
    <dgm:cxn modelId="{108D9D6F-1503-4D65-90D2-D28C45C706A2}" type="presParOf" srcId="{78862461-6489-42E6-B6E0-84333A9B8AAB}" destId="{7E0BFAC1-73E4-418D-A56F-634B7345B6C1}" srcOrd="0" destOrd="0" presId="urn:microsoft.com/office/officeart/2005/8/layout/hierarchy1"/>
    <dgm:cxn modelId="{6EB79E6F-D5AF-46DA-A56F-96F49A7C1387}" type="presParOf" srcId="{7E0BFAC1-73E4-418D-A56F-634B7345B6C1}" destId="{72A0A0D7-3A96-450D-ACC5-5D85F7F984CE}" srcOrd="0" destOrd="0" presId="urn:microsoft.com/office/officeart/2005/8/layout/hierarchy1"/>
    <dgm:cxn modelId="{B4291F13-A945-469D-B6FE-6011F6B40737}" type="presParOf" srcId="{72A0A0D7-3A96-450D-ACC5-5D85F7F984CE}" destId="{4ECE2D81-1C26-4D88-A798-F9B1326E2C34}" srcOrd="0" destOrd="0" presId="urn:microsoft.com/office/officeart/2005/8/layout/hierarchy1"/>
    <dgm:cxn modelId="{F1B1AD12-B81E-4BD2-B2A7-DE7C11C00B09}" type="presParOf" srcId="{72A0A0D7-3A96-450D-ACC5-5D85F7F984CE}" destId="{C051E474-FB12-40B3-A3B5-84283152035C}" srcOrd="1" destOrd="0" presId="urn:microsoft.com/office/officeart/2005/8/layout/hierarchy1"/>
    <dgm:cxn modelId="{5AFB3158-1FE5-49B3-95BB-43EEC4207C76}" type="presParOf" srcId="{7E0BFAC1-73E4-418D-A56F-634B7345B6C1}" destId="{5F648A42-D8B7-4FB1-9FF3-050140FD0BAE}" srcOrd="1" destOrd="0" presId="urn:microsoft.com/office/officeart/2005/8/layout/hierarchy1"/>
    <dgm:cxn modelId="{E34BB497-C4F8-4601-A517-C677AE6A7452}" type="presParOf" srcId="{78862461-6489-42E6-B6E0-84333A9B8AAB}" destId="{38F4F614-461E-4238-A90E-F18BC2C0BA56}" srcOrd="1" destOrd="0" presId="urn:microsoft.com/office/officeart/2005/8/layout/hierarchy1"/>
    <dgm:cxn modelId="{13303A1B-D0D1-4910-852A-5B6E35A913D4}" type="presParOf" srcId="{38F4F614-461E-4238-A90E-F18BC2C0BA56}" destId="{8888E812-ECA1-4599-9348-30082BFEAEC0}" srcOrd="0" destOrd="0" presId="urn:microsoft.com/office/officeart/2005/8/layout/hierarchy1"/>
    <dgm:cxn modelId="{FCC3E3FD-DA04-40FE-92C3-D896BB6AC666}" type="presParOf" srcId="{8888E812-ECA1-4599-9348-30082BFEAEC0}" destId="{922F6CDC-608D-4A70-8099-DC4048E58682}" srcOrd="0" destOrd="0" presId="urn:microsoft.com/office/officeart/2005/8/layout/hierarchy1"/>
    <dgm:cxn modelId="{82E7BE70-E602-4614-AF88-2F4624EDAB98}" type="presParOf" srcId="{8888E812-ECA1-4599-9348-30082BFEAEC0}" destId="{8F32983B-A9F1-40C1-AA8D-CCC4D8A72ED5}" srcOrd="1" destOrd="0" presId="urn:microsoft.com/office/officeart/2005/8/layout/hierarchy1"/>
    <dgm:cxn modelId="{F3923115-7625-4EFC-BBBC-95101B66925F}" type="presParOf" srcId="{38F4F614-461E-4238-A90E-F18BC2C0BA56}" destId="{796587AA-C111-47E9-8E89-CC57CDA3DDA0}" srcOrd="1" destOrd="0" presId="urn:microsoft.com/office/officeart/2005/8/layout/hierarchy1"/>
    <dgm:cxn modelId="{E39BDD6C-BC70-42CD-B0CB-4A880705CB58}" type="presParOf" srcId="{78862461-6489-42E6-B6E0-84333A9B8AAB}" destId="{4B39A60D-4D99-40BD-B645-5C682641CEC1}" srcOrd="2" destOrd="0" presId="urn:microsoft.com/office/officeart/2005/8/layout/hierarchy1"/>
    <dgm:cxn modelId="{DB5B2881-6BAB-40F9-9572-3F185852632D}" type="presParOf" srcId="{4B39A60D-4D99-40BD-B645-5C682641CEC1}" destId="{A066D027-7BF7-4B40-BEE8-44C144F4DCDD}" srcOrd="0" destOrd="0" presId="urn:microsoft.com/office/officeart/2005/8/layout/hierarchy1"/>
    <dgm:cxn modelId="{FAAB949A-5B72-4902-A914-2472DC045CCF}" type="presParOf" srcId="{A066D027-7BF7-4B40-BEE8-44C144F4DCDD}" destId="{F9ECF072-E6C8-47FD-B849-0735B8656CFB}" srcOrd="0" destOrd="0" presId="urn:microsoft.com/office/officeart/2005/8/layout/hierarchy1"/>
    <dgm:cxn modelId="{5FB2E6DC-8EDE-46D5-9C01-42C0DCD3FFD6}" type="presParOf" srcId="{A066D027-7BF7-4B40-BEE8-44C144F4DCDD}" destId="{8C88AD26-9F95-4358-986F-ED797728CE4F}" srcOrd="1" destOrd="0" presId="urn:microsoft.com/office/officeart/2005/8/layout/hierarchy1"/>
    <dgm:cxn modelId="{D844160D-04F0-4937-84F0-2776FEE3D6DC}" type="presParOf" srcId="{4B39A60D-4D99-40BD-B645-5C682641CEC1}" destId="{135F99EA-DC73-48CD-82D9-B5D638F9DE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F1414D-739A-4F44-BF3B-0FB41E27859E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2B35A2-DC99-4344-B4A0-350B169C3B4F}">
      <dgm:prSet/>
      <dgm:spPr/>
      <dgm:t>
        <a:bodyPr/>
        <a:lstStyle/>
        <a:p>
          <a:r>
            <a:rPr lang="en-US" dirty="0"/>
            <a:t>Too long</a:t>
          </a:r>
        </a:p>
      </dgm:t>
    </dgm:pt>
    <dgm:pt modelId="{8F4C9C91-FFCE-47AA-B5C9-EFF13E3C2B75}" type="parTrans" cxnId="{200E0CD2-6F23-4936-934A-2AE2E78DD6A2}">
      <dgm:prSet/>
      <dgm:spPr/>
      <dgm:t>
        <a:bodyPr/>
        <a:lstStyle/>
        <a:p>
          <a:endParaRPr lang="en-US"/>
        </a:p>
      </dgm:t>
    </dgm:pt>
    <dgm:pt modelId="{5267072E-0447-4812-AEBD-D81A8D218E26}" type="sibTrans" cxnId="{200E0CD2-6F23-4936-934A-2AE2E78DD6A2}">
      <dgm:prSet/>
      <dgm:spPr/>
      <dgm:t>
        <a:bodyPr/>
        <a:lstStyle/>
        <a:p>
          <a:endParaRPr lang="en-US"/>
        </a:p>
      </dgm:t>
    </dgm:pt>
    <dgm:pt modelId="{A40427A7-C85C-46F7-BFBB-04906409C914}">
      <dgm:prSet/>
      <dgm:spPr/>
      <dgm:t>
        <a:bodyPr/>
        <a:lstStyle/>
        <a:p>
          <a:r>
            <a:rPr lang="en-US"/>
            <a:t>Does not reflect content</a:t>
          </a:r>
        </a:p>
      </dgm:t>
    </dgm:pt>
    <dgm:pt modelId="{48D46CCF-BD50-4ACD-821E-E3612AE9B27E}" type="parTrans" cxnId="{E1ECF9BF-1FB8-4CBC-B0BC-988081408C59}">
      <dgm:prSet/>
      <dgm:spPr/>
      <dgm:t>
        <a:bodyPr/>
        <a:lstStyle/>
        <a:p>
          <a:endParaRPr lang="en-US"/>
        </a:p>
      </dgm:t>
    </dgm:pt>
    <dgm:pt modelId="{1B281E9D-9851-4D21-AADD-3583C046F69F}" type="sibTrans" cxnId="{E1ECF9BF-1FB8-4CBC-B0BC-988081408C59}">
      <dgm:prSet/>
      <dgm:spPr/>
      <dgm:t>
        <a:bodyPr/>
        <a:lstStyle/>
        <a:p>
          <a:endParaRPr lang="en-US"/>
        </a:p>
      </dgm:t>
    </dgm:pt>
    <dgm:pt modelId="{052094B9-BB41-4201-A6C7-109203310995}">
      <dgm:prSet/>
      <dgm:spPr/>
      <dgm:t>
        <a:bodyPr/>
        <a:lstStyle/>
        <a:p>
          <a:r>
            <a:rPr lang="en-US"/>
            <a:t>Unclear</a:t>
          </a:r>
        </a:p>
      </dgm:t>
    </dgm:pt>
    <dgm:pt modelId="{477354F3-D800-4091-8DF1-096DCA6B8C9B}" type="parTrans" cxnId="{A587CD86-F706-4FE0-BA39-270B86EF4EBA}">
      <dgm:prSet/>
      <dgm:spPr/>
      <dgm:t>
        <a:bodyPr/>
        <a:lstStyle/>
        <a:p>
          <a:endParaRPr lang="en-US"/>
        </a:p>
      </dgm:t>
    </dgm:pt>
    <dgm:pt modelId="{B8DFC5C6-93EC-48F2-A837-3CF50EF542A1}" type="sibTrans" cxnId="{A587CD86-F706-4FE0-BA39-270B86EF4EBA}">
      <dgm:prSet/>
      <dgm:spPr/>
      <dgm:t>
        <a:bodyPr/>
        <a:lstStyle/>
        <a:p>
          <a:endParaRPr lang="en-US"/>
        </a:p>
      </dgm:t>
    </dgm:pt>
    <dgm:pt modelId="{EE9831A7-C463-4758-BC78-7F2FE5347E6A}">
      <dgm:prSet/>
      <dgm:spPr/>
      <dgm:t>
        <a:bodyPr/>
        <a:lstStyle/>
        <a:p>
          <a:r>
            <a:rPr lang="en-US" dirty="0"/>
            <a:t>Re-write as needed</a:t>
          </a:r>
        </a:p>
      </dgm:t>
    </dgm:pt>
    <dgm:pt modelId="{2474280D-7F21-42C5-AD04-D9292EE2F67A}" type="parTrans" cxnId="{A138BB83-8D85-44D3-B4BB-51EDAE9DB085}">
      <dgm:prSet/>
      <dgm:spPr/>
      <dgm:t>
        <a:bodyPr/>
        <a:lstStyle/>
        <a:p>
          <a:endParaRPr lang="en-US"/>
        </a:p>
      </dgm:t>
    </dgm:pt>
    <dgm:pt modelId="{68E074BB-6A67-4112-A136-57CA12FF89A7}" type="sibTrans" cxnId="{A138BB83-8D85-44D3-B4BB-51EDAE9DB085}">
      <dgm:prSet/>
      <dgm:spPr/>
      <dgm:t>
        <a:bodyPr/>
        <a:lstStyle/>
        <a:p>
          <a:endParaRPr lang="en-US"/>
        </a:p>
      </dgm:t>
    </dgm:pt>
    <dgm:pt modelId="{1CD51EB0-7698-4A1D-B27D-CDDDA0B03A06}" type="pres">
      <dgm:prSet presAssocID="{6BF1414D-739A-4F44-BF3B-0FB41E27859E}" presName="Name0" presStyleCnt="0">
        <dgm:presLayoutVars>
          <dgm:chMax/>
          <dgm:chPref/>
          <dgm:dir/>
          <dgm:animLvl val="lvl"/>
        </dgm:presLayoutVars>
      </dgm:prSet>
      <dgm:spPr/>
    </dgm:pt>
    <dgm:pt modelId="{0F4996B7-7269-4E00-BAA1-86537D94FF8F}" type="pres">
      <dgm:prSet presAssocID="{302B35A2-DC99-4344-B4A0-350B169C3B4F}" presName="composite" presStyleCnt="0"/>
      <dgm:spPr/>
    </dgm:pt>
    <dgm:pt modelId="{EFE28331-D637-4C35-AE4A-D61EDB7B580A}" type="pres">
      <dgm:prSet presAssocID="{302B35A2-DC99-4344-B4A0-350B169C3B4F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423886E8-3A2F-460D-8DBF-A6EFE466ED96}" type="pres">
      <dgm:prSet presAssocID="{302B35A2-DC99-4344-B4A0-350B169C3B4F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17BCDCB-7EBC-4133-BD95-709BCC76E25F}" type="pres">
      <dgm:prSet presAssocID="{302B35A2-DC99-4344-B4A0-350B169C3B4F}" presName="BalanceSpacing" presStyleCnt="0"/>
      <dgm:spPr/>
    </dgm:pt>
    <dgm:pt modelId="{1CFC98B2-5010-4057-A6E5-E33797AF5EF1}" type="pres">
      <dgm:prSet presAssocID="{302B35A2-DC99-4344-B4A0-350B169C3B4F}" presName="BalanceSpacing1" presStyleCnt="0"/>
      <dgm:spPr/>
    </dgm:pt>
    <dgm:pt modelId="{BD87F4F1-7CAE-4A11-89F8-86FBB5E55DBA}" type="pres">
      <dgm:prSet presAssocID="{5267072E-0447-4812-AEBD-D81A8D218E26}" presName="Accent1Text" presStyleLbl="node1" presStyleIdx="1" presStyleCnt="8"/>
      <dgm:spPr/>
    </dgm:pt>
    <dgm:pt modelId="{EF6CA604-69D8-4F78-8A41-32505E3DA6CA}" type="pres">
      <dgm:prSet presAssocID="{5267072E-0447-4812-AEBD-D81A8D218E26}" presName="spaceBetweenRectangles" presStyleCnt="0"/>
      <dgm:spPr/>
    </dgm:pt>
    <dgm:pt modelId="{F673D4AC-A6AF-4AAC-A858-59211A1EE2A1}" type="pres">
      <dgm:prSet presAssocID="{A40427A7-C85C-46F7-BFBB-04906409C914}" presName="composite" presStyleCnt="0"/>
      <dgm:spPr/>
    </dgm:pt>
    <dgm:pt modelId="{B2861827-0D93-4061-BC5F-78E17B20C703}" type="pres">
      <dgm:prSet presAssocID="{A40427A7-C85C-46F7-BFBB-04906409C914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4795ACB9-E981-470C-9EC4-A608E42BFE95}" type="pres">
      <dgm:prSet presAssocID="{A40427A7-C85C-46F7-BFBB-04906409C914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16F3A4C-EBD2-423A-9DD4-1C57520E430D}" type="pres">
      <dgm:prSet presAssocID="{A40427A7-C85C-46F7-BFBB-04906409C914}" presName="BalanceSpacing" presStyleCnt="0"/>
      <dgm:spPr/>
    </dgm:pt>
    <dgm:pt modelId="{1D14D453-E354-4EDD-B8BE-74B1105EA335}" type="pres">
      <dgm:prSet presAssocID="{A40427A7-C85C-46F7-BFBB-04906409C914}" presName="BalanceSpacing1" presStyleCnt="0"/>
      <dgm:spPr/>
    </dgm:pt>
    <dgm:pt modelId="{A61FB445-7057-4DCF-903B-994D40868C5E}" type="pres">
      <dgm:prSet presAssocID="{1B281E9D-9851-4D21-AADD-3583C046F69F}" presName="Accent1Text" presStyleLbl="node1" presStyleIdx="3" presStyleCnt="8"/>
      <dgm:spPr/>
    </dgm:pt>
    <dgm:pt modelId="{A9B8E9EB-1162-4B34-989B-084CFF03B596}" type="pres">
      <dgm:prSet presAssocID="{1B281E9D-9851-4D21-AADD-3583C046F69F}" presName="spaceBetweenRectangles" presStyleCnt="0"/>
      <dgm:spPr/>
    </dgm:pt>
    <dgm:pt modelId="{7A7DBA53-7CDE-4D04-AB87-4BAC3C21C5E8}" type="pres">
      <dgm:prSet presAssocID="{052094B9-BB41-4201-A6C7-109203310995}" presName="composite" presStyleCnt="0"/>
      <dgm:spPr/>
    </dgm:pt>
    <dgm:pt modelId="{9FB016C5-BFB2-49E0-81CE-62C7CBC8D72C}" type="pres">
      <dgm:prSet presAssocID="{052094B9-BB41-4201-A6C7-109203310995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67E94B91-51FD-4CE3-90ED-65D787BE02AA}" type="pres">
      <dgm:prSet presAssocID="{052094B9-BB41-4201-A6C7-109203310995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6148CCC-1017-4B6F-BB05-08FA4709B9A3}" type="pres">
      <dgm:prSet presAssocID="{052094B9-BB41-4201-A6C7-109203310995}" presName="BalanceSpacing" presStyleCnt="0"/>
      <dgm:spPr/>
    </dgm:pt>
    <dgm:pt modelId="{B1A7F300-C256-4FFD-A822-96DEF52F6CD6}" type="pres">
      <dgm:prSet presAssocID="{052094B9-BB41-4201-A6C7-109203310995}" presName="BalanceSpacing1" presStyleCnt="0"/>
      <dgm:spPr/>
    </dgm:pt>
    <dgm:pt modelId="{079733B7-95D9-447C-8B42-16154DC59305}" type="pres">
      <dgm:prSet presAssocID="{B8DFC5C6-93EC-48F2-A837-3CF50EF542A1}" presName="Accent1Text" presStyleLbl="node1" presStyleIdx="5" presStyleCnt="8"/>
      <dgm:spPr/>
    </dgm:pt>
    <dgm:pt modelId="{4C3B4951-2B30-4C5E-B807-1FC90D8AC9A5}" type="pres">
      <dgm:prSet presAssocID="{B8DFC5C6-93EC-48F2-A837-3CF50EF542A1}" presName="spaceBetweenRectangles" presStyleCnt="0"/>
      <dgm:spPr/>
    </dgm:pt>
    <dgm:pt modelId="{3483AFB4-2F1E-4ACE-8E36-F5CF080E8C34}" type="pres">
      <dgm:prSet presAssocID="{EE9831A7-C463-4758-BC78-7F2FE5347E6A}" presName="composite" presStyleCnt="0"/>
      <dgm:spPr/>
    </dgm:pt>
    <dgm:pt modelId="{061A8CA1-302B-4207-AF0C-492BD36093AD}" type="pres">
      <dgm:prSet presAssocID="{EE9831A7-C463-4758-BC78-7F2FE5347E6A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77AD3C9C-9FD0-48D0-8610-BD08E280D2B9}" type="pres">
      <dgm:prSet presAssocID="{EE9831A7-C463-4758-BC78-7F2FE5347E6A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760435D7-C7F4-44AC-87FD-E042D55C65CB}" type="pres">
      <dgm:prSet presAssocID="{EE9831A7-C463-4758-BC78-7F2FE5347E6A}" presName="BalanceSpacing" presStyleCnt="0"/>
      <dgm:spPr/>
    </dgm:pt>
    <dgm:pt modelId="{2ECA8E4C-2E1A-4292-96D9-569AB68328AE}" type="pres">
      <dgm:prSet presAssocID="{EE9831A7-C463-4758-BC78-7F2FE5347E6A}" presName="BalanceSpacing1" presStyleCnt="0"/>
      <dgm:spPr/>
    </dgm:pt>
    <dgm:pt modelId="{BEC83A29-FBEC-4F4C-B2F5-6D8D4EB1BE7A}" type="pres">
      <dgm:prSet presAssocID="{68E074BB-6A67-4112-A136-57CA12FF89A7}" presName="Accent1Text" presStyleLbl="node1" presStyleIdx="7" presStyleCnt="8"/>
      <dgm:spPr/>
    </dgm:pt>
  </dgm:ptLst>
  <dgm:cxnLst>
    <dgm:cxn modelId="{B84B2C07-0FBA-490B-88D3-1B29B7A17E66}" type="presOf" srcId="{A40427A7-C85C-46F7-BFBB-04906409C914}" destId="{B2861827-0D93-4061-BC5F-78E17B20C703}" srcOrd="0" destOrd="0" presId="urn:microsoft.com/office/officeart/2008/layout/AlternatingHexagons"/>
    <dgm:cxn modelId="{DD9C8A07-E7BD-4EF2-893C-A200B3DCF834}" type="presOf" srcId="{6BF1414D-739A-4F44-BF3B-0FB41E27859E}" destId="{1CD51EB0-7698-4A1D-B27D-CDDDA0B03A06}" srcOrd="0" destOrd="0" presId="urn:microsoft.com/office/officeart/2008/layout/AlternatingHexagons"/>
    <dgm:cxn modelId="{11FFAE2E-94D6-4467-819E-02A0CC9332CC}" type="presOf" srcId="{1B281E9D-9851-4D21-AADD-3583C046F69F}" destId="{A61FB445-7057-4DCF-903B-994D40868C5E}" srcOrd="0" destOrd="0" presId="urn:microsoft.com/office/officeart/2008/layout/AlternatingHexagons"/>
    <dgm:cxn modelId="{51F8DA34-5ED5-412D-AD8E-6C5FBE6FF4A1}" type="presOf" srcId="{5267072E-0447-4812-AEBD-D81A8D218E26}" destId="{BD87F4F1-7CAE-4A11-89F8-86FBB5E55DBA}" srcOrd="0" destOrd="0" presId="urn:microsoft.com/office/officeart/2008/layout/AlternatingHexagons"/>
    <dgm:cxn modelId="{DCA8AB39-D795-4BCA-BE53-3873636499D5}" type="presOf" srcId="{B8DFC5C6-93EC-48F2-A837-3CF50EF542A1}" destId="{079733B7-95D9-447C-8B42-16154DC59305}" srcOrd="0" destOrd="0" presId="urn:microsoft.com/office/officeart/2008/layout/AlternatingHexagons"/>
    <dgm:cxn modelId="{52665881-37FE-4C0E-A54A-69FFFF98AB3E}" type="presOf" srcId="{EE9831A7-C463-4758-BC78-7F2FE5347E6A}" destId="{061A8CA1-302B-4207-AF0C-492BD36093AD}" srcOrd="0" destOrd="0" presId="urn:microsoft.com/office/officeart/2008/layout/AlternatingHexagons"/>
    <dgm:cxn modelId="{A138BB83-8D85-44D3-B4BB-51EDAE9DB085}" srcId="{6BF1414D-739A-4F44-BF3B-0FB41E27859E}" destId="{EE9831A7-C463-4758-BC78-7F2FE5347E6A}" srcOrd="3" destOrd="0" parTransId="{2474280D-7F21-42C5-AD04-D9292EE2F67A}" sibTransId="{68E074BB-6A67-4112-A136-57CA12FF89A7}"/>
    <dgm:cxn modelId="{1BA5FB84-E209-4AD8-9C5C-FD2D1A518A97}" type="presOf" srcId="{052094B9-BB41-4201-A6C7-109203310995}" destId="{9FB016C5-BFB2-49E0-81CE-62C7CBC8D72C}" srcOrd="0" destOrd="0" presId="urn:microsoft.com/office/officeart/2008/layout/AlternatingHexagons"/>
    <dgm:cxn modelId="{A587CD86-F706-4FE0-BA39-270B86EF4EBA}" srcId="{6BF1414D-739A-4F44-BF3B-0FB41E27859E}" destId="{052094B9-BB41-4201-A6C7-109203310995}" srcOrd="2" destOrd="0" parTransId="{477354F3-D800-4091-8DF1-096DCA6B8C9B}" sibTransId="{B8DFC5C6-93EC-48F2-A837-3CF50EF542A1}"/>
    <dgm:cxn modelId="{E1ECF9BF-1FB8-4CBC-B0BC-988081408C59}" srcId="{6BF1414D-739A-4F44-BF3B-0FB41E27859E}" destId="{A40427A7-C85C-46F7-BFBB-04906409C914}" srcOrd="1" destOrd="0" parTransId="{48D46CCF-BD50-4ACD-821E-E3612AE9B27E}" sibTransId="{1B281E9D-9851-4D21-AADD-3583C046F69F}"/>
    <dgm:cxn modelId="{956668C9-2177-43C6-89AF-BE9582940EB8}" type="presOf" srcId="{68E074BB-6A67-4112-A136-57CA12FF89A7}" destId="{BEC83A29-FBEC-4F4C-B2F5-6D8D4EB1BE7A}" srcOrd="0" destOrd="0" presId="urn:microsoft.com/office/officeart/2008/layout/AlternatingHexagons"/>
    <dgm:cxn modelId="{200E0CD2-6F23-4936-934A-2AE2E78DD6A2}" srcId="{6BF1414D-739A-4F44-BF3B-0FB41E27859E}" destId="{302B35A2-DC99-4344-B4A0-350B169C3B4F}" srcOrd="0" destOrd="0" parTransId="{8F4C9C91-FFCE-47AA-B5C9-EFF13E3C2B75}" sibTransId="{5267072E-0447-4812-AEBD-D81A8D218E26}"/>
    <dgm:cxn modelId="{7D9135F9-D75B-422C-B49A-91C8019F15E0}" type="presOf" srcId="{302B35A2-DC99-4344-B4A0-350B169C3B4F}" destId="{EFE28331-D637-4C35-AE4A-D61EDB7B580A}" srcOrd="0" destOrd="0" presId="urn:microsoft.com/office/officeart/2008/layout/AlternatingHexagons"/>
    <dgm:cxn modelId="{09F7C114-DF70-4CFC-953A-EE7D50805A2B}" type="presParOf" srcId="{1CD51EB0-7698-4A1D-B27D-CDDDA0B03A06}" destId="{0F4996B7-7269-4E00-BAA1-86537D94FF8F}" srcOrd="0" destOrd="0" presId="urn:microsoft.com/office/officeart/2008/layout/AlternatingHexagons"/>
    <dgm:cxn modelId="{5B27DC99-0F1B-43DC-9F6A-C8FBBEA8D511}" type="presParOf" srcId="{0F4996B7-7269-4E00-BAA1-86537D94FF8F}" destId="{EFE28331-D637-4C35-AE4A-D61EDB7B580A}" srcOrd="0" destOrd="0" presId="urn:microsoft.com/office/officeart/2008/layout/AlternatingHexagons"/>
    <dgm:cxn modelId="{175FABCB-BD99-4F86-929E-A60BD0C04922}" type="presParOf" srcId="{0F4996B7-7269-4E00-BAA1-86537D94FF8F}" destId="{423886E8-3A2F-460D-8DBF-A6EFE466ED96}" srcOrd="1" destOrd="0" presId="urn:microsoft.com/office/officeart/2008/layout/AlternatingHexagons"/>
    <dgm:cxn modelId="{61AAC112-E5C5-4C7B-B631-F0290AFF760B}" type="presParOf" srcId="{0F4996B7-7269-4E00-BAA1-86537D94FF8F}" destId="{017BCDCB-7EBC-4133-BD95-709BCC76E25F}" srcOrd="2" destOrd="0" presId="urn:microsoft.com/office/officeart/2008/layout/AlternatingHexagons"/>
    <dgm:cxn modelId="{5B1B5545-C30A-470A-AE09-E19E31F0910A}" type="presParOf" srcId="{0F4996B7-7269-4E00-BAA1-86537D94FF8F}" destId="{1CFC98B2-5010-4057-A6E5-E33797AF5EF1}" srcOrd="3" destOrd="0" presId="urn:microsoft.com/office/officeart/2008/layout/AlternatingHexagons"/>
    <dgm:cxn modelId="{48C804BF-31B1-41E2-AF99-044FC2702A75}" type="presParOf" srcId="{0F4996B7-7269-4E00-BAA1-86537D94FF8F}" destId="{BD87F4F1-7CAE-4A11-89F8-86FBB5E55DBA}" srcOrd="4" destOrd="0" presId="urn:microsoft.com/office/officeart/2008/layout/AlternatingHexagons"/>
    <dgm:cxn modelId="{9F30A0C1-8C44-4DA5-B8A8-71A0D7FB2293}" type="presParOf" srcId="{1CD51EB0-7698-4A1D-B27D-CDDDA0B03A06}" destId="{EF6CA604-69D8-4F78-8A41-32505E3DA6CA}" srcOrd="1" destOrd="0" presId="urn:microsoft.com/office/officeart/2008/layout/AlternatingHexagons"/>
    <dgm:cxn modelId="{8613FE0C-759B-4881-9103-45EA034B9084}" type="presParOf" srcId="{1CD51EB0-7698-4A1D-B27D-CDDDA0B03A06}" destId="{F673D4AC-A6AF-4AAC-A858-59211A1EE2A1}" srcOrd="2" destOrd="0" presId="urn:microsoft.com/office/officeart/2008/layout/AlternatingHexagons"/>
    <dgm:cxn modelId="{D7042D04-1010-4FBD-B3F6-6B064B626C57}" type="presParOf" srcId="{F673D4AC-A6AF-4AAC-A858-59211A1EE2A1}" destId="{B2861827-0D93-4061-BC5F-78E17B20C703}" srcOrd="0" destOrd="0" presId="urn:microsoft.com/office/officeart/2008/layout/AlternatingHexagons"/>
    <dgm:cxn modelId="{980B56E5-3DCC-42E8-9BB9-63921FEBD533}" type="presParOf" srcId="{F673D4AC-A6AF-4AAC-A858-59211A1EE2A1}" destId="{4795ACB9-E981-470C-9EC4-A608E42BFE95}" srcOrd="1" destOrd="0" presId="urn:microsoft.com/office/officeart/2008/layout/AlternatingHexagons"/>
    <dgm:cxn modelId="{761A1016-47A0-434B-ADCA-4F92DDE31E4E}" type="presParOf" srcId="{F673D4AC-A6AF-4AAC-A858-59211A1EE2A1}" destId="{716F3A4C-EBD2-423A-9DD4-1C57520E430D}" srcOrd="2" destOrd="0" presId="urn:microsoft.com/office/officeart/2008/layout/AlternatingHexagons"/>
    <dgm:cxn modelId="{04B022D6-6A53-4891-B8B1-E6DE378616BF}" type="presParOf" srcId="{F673D4AC-A6AF-4AAC-A858-59211A1EE2A1}" destId="{1D14D453-E354-4EDD-B8BE-74B1105EA335}" srcOrd="3" destOrd="0" presId="urn:microsoft.com/office/officeart/2008/layout/AlternatingHexagons"/>
    <dgm:cxn modelId="{6EA9A31A-9224-4CD3-B1AD-583D4D5680D3}" type="presParOf" srcId="{F673D4AC-A6AF-4AAC-A858-59211A1EE2A1}" destId="{A61FB445-7057-4DCF-903B-994D40868C5E}" srcOrd="4" destOrd="0" presId="urn:microsoft.com/office/officeart/2008/layout/AlternatingHexagons"/>
    <dgm:cxn modelId="{084B553C-5E0F-4875-BD0D-319CF8ED59BF}" type="presParOf" srcId="{1CD51EB0-7698-4A1D-B27D-CDDDA0B03A06}" destId="{A9B8E9EB-1162-4B34-989B-084CFF03B596}" srcOrd="3" destOrd="0" presId="urn:microsoft.com/office/officeart/2008/layout/AlternatingHexagons"/>
    <dgm:cxn modelId="{DA1C8AD5-C25C-4873-882F-9CAEB1C1B9E1}" type="presParOf" srcId="{1CD51EB0-7698-4A1D-B27D-CDDDA0B03A06}" destId="{7A7DBA53-7CDE-4D04-AB87-4BAC3C21C5E8}" srcOrd="4" destOrd="0" presId="urn:microsoft.com/office/officeart/2008/layout/AlternatingHexagons"/>
    <dgm:cxn modelId="{FD775E56-DA2D-4820-BD5F-06C402BF5828}" type="presParOf" srcId="{7A7DBA53-7CDE-4D04-AB87-4BAC3C21C5E8}" destId="{9FB016C5-BFB2-49E0-81CE-62C7CBC8D72C}" srcOrd="0" destOrd="0" presId="urn:microsoft.com/office/officeart/2008/layout/AlternatingHexagons"/>
    <dgm:cxn modelId="{0C0C41DA-57CE-4234-B81A-440FD09132DD}" type="presParOf" srcId="{7A7DBA53-7CDE-4D04-AB87-4BAC3C21C5E8}" destId="{67E94B91-51FD-4CE3-90ED-65D787BE02AA}" srcOrd="1" destOrd="0" presId="urn:microsoft.com/office/officeart/2008/layout/AlternatingHexagons"/>
    <dgm:cxn modelId="{495D40D4-4FBA-45D8-B04A-87B40EE0AF25}" type="presParOf" srcId="{7A7DBA53-7CDE-4D04-AB87-4BAC3C21C5E8}" destId="{06148CCC-1017-4B6F-BB05-08FA4709B9A3}" srcOrd="2" destOrd="0" presId="urn:microsoft.com/office/officeart/2008/layout/AlternatingHexagons"/>
    <dgm:cxn modelId="{FA982389-70A7-42CF-A335-15CEC9437B07}" type="presParOf" srcId="{7A7DBA53-7CDE-4D04-AB87-4BAC3C21C5E8}" destId="{B1A7F300-C256-4FFD-A822-96DEF52F6CD6}" srcOrd="3" destOrd="0" presId="urn:microsoft.com/office/officeart/2008/layout/AlternatingHexagons"/>
    <dgm:cxn modelId="{61B532F6-F66A-4808-882A-807F44754EEB}" type="presParOf" srcId="{7A7DBA53-7CDE-4D04-AB87-4BAC3C21C5E8}" destId="{079733B7-95D9-447C-8B42-16154DC59305}" srcOrd="4" destOrd="0" presId="urn:microsoft.com/office/officeart/2008/layout/AlternatingHexagons"/>
    <dgm:cxn modelId="{A5A8E0DA-5D8E-4907-BEDB-8F4AC1D79874}" type="presParOf" srcId="{1CD51EB0-7698-4A1D-B27D-CDDDA0B03A06}" destId="{4C3B4951-2B30-4C5E-B807-1FC90D8AC9A5}" srcOrd="5" destOrd="0" presId="urn:microsoft.com/office/officeart/2008/layout/AlternatingHexagons"/>
    <dgm:cxn modelId="{15907CB5-52B9-4666-9515-4086F2941864}" type="presParOf" srcId="{1CD51EB0-7698-4A1D-B27D-CDDDA0B03A06}" destId="{3483AFB4-2F1E-4ACE-8E36-F5CF080E8C34}" srcOrd="6" destOrd="0" presId="urn:microsoft.com/office/officeart/2008/layout/AlternatingHexagons"/>
    <dgm:cxn modelId="{12934B9D-8CAA-4081-8345-865D85451173}" type="presParOf" srcId="{3483AFB4-2F1E-4ACE-8E36-F5CF080E8C34}" destId="{061A8CA1-302B-4207-AF0C-492BD36093AD}" srcOrd="0" destOrd="0" presId="urn:microsoft.com/office/officeart/2008/layout/AlternatingHexagons"/>
    <dgm:cxn modelId="{8974244A-0500-4767-A3A8-95E6E7AB1A99}" type="presParOf" srcId="{3483AFB4-2F1E-4ACE-8E36-F5CF080E8C34}" destId="{77AD3C9C-9FD0-48D0-8610-BD08E280D2B9}" srcOrd="1" destOrd="0" presId="urn:microsoft.com/office/officeart/2008/layout/AlternatingHexagons"/>
    <dgm:cxn modelId="{A791EBE2-6DE0-48C1-8409-1858B0C7D145}" type="presParOf" srcId="{3483AFB4-2F1E-4ACE-8E36-F5CF080E8C34}" destId="{760435D7-C7F4-44AC-87FD-E042D55C65CB}" srcOrd="2" destOrd="0" presId="urn:microsoft.com/office/officeart/2008/layout/AlternatingHexagons"/>
    <dgm:cxn modelId="{E505BCD1-1DB1-4FB8-AAA7-DC89888D11BA}" type="presParOf" srcId="{3483AFB4-2F1E-4ACE-8E36-F5CF080E8C34}" destId="{2ECA8E4C-2E1A-4292-96D9-569AB68328AE}" srcOrd="3" destOrd="0" presId="urn:microsoft.com/office/officeart/2008/layout/AlternatingHexagons"/>
    <dgm:cxn modelId="{84482261-0C0D-4741-83B9-75DCBA8502EB}" type="presParOf" srcId="{3483AFB4-2F1E-4ACE-8E36-F5CF080E8C34}" destId="{BEC83A29-FBEC-4F4C-B2F5-6D8D4EB1BE7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341A16-E8B0-440F-AA5B-873B59CAC1E5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A1B9B8-8AD6-4FA4-962B-A2687CD3545D}">
      <dgm:prSet/>
      <dgm:spPr/>
      <dgm:t>
        <a:bodyPr/>
        <a:lstStyle/>
        <a:p>
          <a:r>
            <a:rPr lang="en-US" dirty="0"/>
            <a:t>Local Problem </a:t>
          </a:r>
        </a:p>
      </dgm:t>
    </dgm:pt>
    <dgm:pt modelId="{F3315892-BDB7-42E0-A134-FEE75F320BE3}" type="parTrans" cxnId="{292AE128-482A-437B-99AA-5F1BE7E45DFE}">
      <dgm:prSet/>
      <dgm:spPr/>
      <dgm:t>
        <a:bodyPr/>
        <a:lstStyle/>
        <a:p>
          <a:endParaRPr lang="en-US"/>
        </a:p>
      </dgm:t>
    </dgm:pt>
    <dgm:pt modelId="{4E3B84F2-B541-432A-BE8C-52D809657AC6}" type="sibTrans" cxnId="{292AE128-482A-437B-99AA-5F1BE7E45DFE}">
      <dgm:prSet/>
      <dgm:spPr/>
      <dgm:t>
        <a:bodyPr/>
        <a:lstStyle/>
        <a:p>
          <a:endParaRPr lang="en-US"/>
        </a:p>
      </dgm:t>
    </dgm:pt>
    <dgm:pt modelId="{DB3B6974-5ECE-4068-8C75-8E055A3369C3}">
      <dgm:prSet/>
      <dgm:spPr/>
      <dgm:t>
        <a:bodyPr/>
        <a:lstStyle/>
        <a:p>
          <a:r>
            <a:rPr lang="en-US" dirty="0"/>
            <a:t>Be clear WHY this problem is significant, especially to nursing</a:t>
          </a:r>
        </a:p>
      </dgm:t>
    </dgm:pt>
    <dgm:pt modelId="{F79DFD73-0203-4E79-B57A-FBF9B48C7C6D}" type="parTrans" cxnId="{BE438B8D-6643-4AB1-99BD-DA9B4F6EAED1}">
      <dgm:prSet/>
      <dgm:spPr/>
      <dgm:t>
        <a:bodyPr/>
        <a:lstStyle/>
        <a:p>
          <a:endParaRPr lang="en-US"/>
        </a:p>
      </dgm:t>
    </dgm:pt>
    <dgm:pt modelId="{4D9B4D95-BC04-4BB1-B0F0-69555FFB9555}" type="sibTrans" cxnId="{BE438B8D-6643-4AB1-99BD-DA9B4F6EAED1}">
      <dgm:prSet/>
      <dgm:spPr/>
      <dgm:t>
        <a:bodyPr/>
        <a:lstStyle/>
        <a:p>
          <a:endParaRPr lang="en-US"/>
        </a:p>
      </dgm:t>
    </dgm:pt>
    <dgm:pt modelId="{74294792-C0D6-4001-9AD3-F0D52E29E88E}">
      <dgm:prSet/>
      <dgm:spPr/>
      <dgm:t>
        <a:bodyPr/>
        <a:lstStyle/>
        <a:p>
          <a:r>
            <a:rPr lang="en-US"/>
            <a:t>Review of literature (available knowledge)</a:t>
          </a:r>
        </a:p>
      </dgm:t>
    </dgm:pt>
    <dgm:pt modelId="{D194E4B4-7259-4411-8A4D-B079A2F9F834}" type="parTrans" cxnId="{3201B91F-F80C-449C-8132-103FE87E9B8D}">
      <dgm:prSet/>
      <dgm:spPr/>
      <dgm:t>
        <a:bodyPr/>
        <a:lstStyle/>
        <a:p>
          <a:endParaRPr lang="en-US"/>
        </a:p>
      </dgm:t>
    </dgm:pt>
    <dgm:pt modelId="{5B102532-3DDD-4264-80FA-F3501E536452}" type="sibTrans" cxnId="{3201B91F-F80C-449C-8132-103FE87E9B8D}">
      <dgm:prSet/>
      <dgm:spPr/>
      <dgm:t>
        <a:bodyPr/>
        <a:lstStyle/>
        <a:p>
          <a:endParaRPr lang="en-US"/>
        </a:p>
      </dgm:t>
    </dgm:pt>
    <dgm:pt modelId="{EC78B044-6641-4F5B-9C03-71CED5B2932A}">
      <dgm:prSet/>
      <dgm:spPr/>
      <dgm:t>
        <a:bodyPr/>
        <a:lstStyle/>
        <a:p>
          <a:r>
            <a:rPr lang="en-US" dirty="0"/>
            <a:t>Identify databases, key words, and years for the literature search</a:t>
          </a:r>
        </a:p>
      </dgm:t>
    </dgm:pt>
    <dgm:pt modelId="{5DD5EE8F-DE81-42AD-99A5-FAA0C36F0704}" type="parTrans" cxnId="{0D59F799-D4DB-4D89-86CA-8B4FA8763CB2}">
      <dgm:prSet/>
      <dgm:spPr/>
      <dgm:t>
        <a:bodyPr/>
        <a:lstStyle/>
        <a:p>
          <a:endParaRPr lang="en-US"/>
        </a:p>
      </dgm:t>
    </dgm:pt>
    <dgm:pt modelId="{A52FFF34-BDAA-4D1A-9F7B-37860E7D9D79}" type="sibTrans" cxnId="{0D59F799-D4DB-4D89-86CA-8B4FA8763CB2}">
      <dgm:prSet/>
      <dgm:spPr/>
      <dgm:t>
        <a:bodyPr/>
        <a:lstStyle/>
        <a:p>
          <a:endParaRPr lang="en-US"/>
        </a:p>
      </dgm:t>
    </dgm:pt>
    <dgm:pt modelId="{B8DB706F-AD1F-4764-89C3-1BEA03B1C2D4}">
      <dgm:prSet/>
      <dgm:spPr/>
      <dgm:t>
        <a:bodyPr/>
        <a:lstStyle/>
        <a:p>
          <a:r>
            <a:rPr lang="en-US" dirty="0"/>
            <a:t>A summary statement of the available knowledge captures support for the project</a:t>
          </a:r>
        </a:p>
      </dgm:t>
    </dgm:pt>
    <dgm:pt modelId="{1E5FA2B1-AEF9-4DA4-B995-B5EF5C6616D0}" type="parTrans" cxnId="{BA861585-5B0E-4495-AB34-01150A18503A}">
      <dgm:prSet/>
      <dgm:spPr/>
      <dgm:t>
        <a:bodyPr/>
        <a:lstStyle/>
        <a:p>
          <a:endParaRPr lang="en-US"/>
        </a:p>
      </dgm:t>
    </dgm:pt>
    <dgm:pt modelId="{A1895843-9685-44B5-A7FA-44E77EC8AD1F}" type="sibTrans" cxnId="{BA861585-5B0E-4495-AB34-01150A18503A}">
      <dgm:prSet/>
      <dgm:spPr/>
      <dgm:t>
        <a:bodyPr/>
        <a:lstStyle/>
        <a:p>
          <a:endParaRPr lang="en-US"/>
        </a:p>
      </dgm:t>
    </dgm:pt>
    <dgm:pt modelId="{7EEDB550-0DA6-45D9-94B5-FECB39D54342}">
      <dgm:prSet/>
      <dgm:spPr/>
      <dgm:t>
        <a:bodyPr/>
        <a:lstStyle/>
        <a:p>
          <a:r>
            <a:rPr lang="en-US" dirty="0"/>
            <a:t>Brief description of key articles</a:t>
          </a:r>
        </a:p>
      </dgm:t>
    </dgm:pt>
    <dgm:pt modelId="{49541D08-D4AA-48DC-907A-02D8735E46B1}" type="parTrans" cxnId="{C0E0EC21-D675-438D-9EC4-C7474639865E}">
      <dgm:prSet/>
      <dgm:spPr/>
    </dgm:pt>
    <dgm:pt modelId="{EA280639-2012-4397-AA29-A414F9966AA8}" type="sibTrans" cxnId="{C0E0EC21-D675-438D-9EC4-C7474639865E}">
      <dgm:prSet/>
      <dgm:spPr/>
    </dgm:pt>
    <dgm:pt modelId="{413A2F5F-68DC-4B30-BC42-0B05793BFF00}">
      <dgm:prSet/>
      <dgm:spPr/>
      <dgm:t>
        <a:bodyPr/>
        <a:lstStyle/>
        <a:p>
          <a:r>
            <a:rPr lang="en-US" dirty="0"/>
            <a:t>Keep the context short and de-identified</a:t>
          </a:r>
        </a:p>
      </dgm:t>
    </dgm:pt>
    <dgm:pt modelId="{F65C3B85-0847-44F0-8C9D-34254BD9EE09}" type="parTrans" cxnId="{082339E3-058B-4838-B768-C61AD14ECD0F}">
      <dgm:prSet/>
      <dgm:spPr/>
    </dgm:pt>
    <dgm:pt modelId="{F7E44318-B2F7-4668-8260-17FA3CC3F9E1}" type="sibTrans" cxnId="{082339E3-058B-4838-B768-C61AD14ECD0F}">
      <dgm:prSet/>
      <dgm:spPr/>
    </dgm:pt>
    <dgm:pt modelId="{E31C3B86-364F-452B-8358-84B0DF39D51C}">
      <dgm:prSet/>
      <dgm:spPr/>
      <dgm:t>
        <a:bodyPr/>
        <a:lstStyle/>
        <a:p>
          <a:r>
            <a:rPr lang="en-US" dirty="0"/>
            <a:t>Include both the problem and the local context</a:t>
          </a:r>
        </a:p>
      </dgm:t>
    </dgm:pt>
    <dgm:pt modelId="{581D18A6-9823-4560-BDFA-6B0B75AAE826}" type="parTrans" cxnId="{95105414-72FE-4FC8-B37D-72515305BCBC}">
      <dgm:prSet/>
      <dgm:spPr/>
    </dgm:pt>
    <dgm:pt modelId="{0B268D4B-E1F0-427F-9D07-ED078BED3187}" type="sibTrans" cxnId="{95105414-72FE-4FC8-B37D-72515305BCBC}">
      <dgm:prSet/>
      <dgm:spPr/>
    </dgm:pt>
    <dgm:pt modelId="{2BA2ABDA-E609-468E-86BB-98FC0F2078BD}">
      <dgm:prSet/>
      <dgm:spPr/>
      <dgm:t>
        <a:bodyPr/>
        <a:lstStyle/>
        <a:p>
          <a:r>
            <a:rPr lang="en-US" dirty="0"/>
            <a:t>Use most current relevant literature</a:t>
          </a:r>
        </a:p>
      </dgm:t>
    </dgm:pt>
    <dgm:pt modelId="{9DC35CAA-07E7-4D55-AB31-01465AE767D4}" type="parTrans" cxnId="{F9905B00-7640-450C-BCEE-7B13DBDEEC4D}">
      <dgm:prSet/>
      <dgm:spPr/>
    </dgm:pt>
    <dgm:pt modelId="{DEE7DC75-B608-40ED-BBB8-3812FA7E9FCA}" type="sibTrans" cxnId="{F9905B00-7640-450C-BCEE-7B13DBDEEC4D}">
      <dgm:prSet/>
      <dgm:spPr/>
    </dgm:pt>
    <dgm:pt modelId="{18320407-2AB0-43DD-9AFC-699C3BA6C2BA}" type="pres">
      <dgm:prSet presAssocID="{EB341A16-E8B0-440F-AA5B-873B59CAC1E5}" presName="Name0" presStyleCnt="0">
        <dgm:presLayoutVars>
          <dgm:dir/>
          <dgm:animLvl val="lvl"/>
          <dgm:resizeHandles val="exact"/>
        </dgm:presLayoutVars>
      </dgm:prSet>
      <dgm:spPr/>
    </dgm:pt>
    <dgm:pt modelId="{F71A02EA-E1BE-4A62-B9CF-AE745BD23CEA}" type="pres">
      <dgm:prSet presAssocID="{74A1B9B8-8AD6-4FA4-962B-A2687CD3545D}" presName="linNode" presStyleCnt="0"/>
      <dgm:spPr/>
    </dgm:pt>
    <dgm:pt modelId="{F5EF33C2-E2DB-4F82-BEF3-CB61EC361EC1}" type="pres">
      <dgm:prSet presAssocID="{74A1B9B8-8AD6-4FA4-962B-A2687CD3545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A8567704-736C-4D3C-B385-F836D34EBAA4}" type="pres">
      <dgm:prSet presAssocID="{74A1B9B8-8AD6-4FA4-962B-A2687CD3545D}" presName="descendantText" presStyleLbl="alignAccFollowNode1" presStyleIdx="0" presStyleCnt="2" custLinFactNeighborX="9" custLinFactNeighborY="-1407">
        <dgm:presLayoutVars>
          <dgm:bulletEnabled val="1"/>
        </dgm:presLayoutVars>
      </dgm:prSet>
      <dgm:spPr/>
    </dgm:pt>
    <dgm:pt modelId="{C298F88C-6977-446C-B953-FE636B34F47D}" type="pres">
      <dgm:prSet presAssocID="{4E3B84F2-B541-432A-BE8C-52D809657AC6}" presName="sp" presStyleCnt="0"/>
      <dgm:spPr/>
    </dgm:pt>
    <dgm:pt modelId="{44B51066-AA2B-423A-AA77-32C49DF62C86}" type="pres">
      <dgm:prSet presAssocID="{74294792-C0D6-4001-9AD3-F0D52E29E88E}" presName="linNode" presStyleCnt="0"/>
      <dgm:spPr/>
    </dgm:pt>
    <dgm:pt modelId="{B8C95987-8E69-4910-B23C-7B9D2DD4BF75}" type="pres">
      <dgm:prSet presAssocID="{74294792-C0D6-4001-9AD3-F0D52E29E88E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01B9FCC-A9B6-46D3-99C5-DA70EBB61919}" type="pres">
      <dgm:prSet presAssocID="{74294792-C0D6-4001-9AD3-F0D52E29E88E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9905B00-7640-450C-BCEE-7B13DBDEEC4D}" srcId="{74294792-C0D6-4001-9AD3-F0D52E29E88E}" destId="{2BA2ABDA-E609-468E-86BB-98FC0F2078BD}" srcOrd="3" destOrd="0" parTransId="{9DC35CAA-07E7-4D55-AB31-01465AE767D4}" sibTransId="{DEE7DC75-B608-40ED-BBB8-3812FA7E9FCA}"/>
    <dgm:cxn modelId="{1B8DFC11-C854-4C3F-8FED-EB2B2345B5E4}" type="presOf" srcId="{E31C3B86-364F-452B-8358-84B0DF39D51C}" destId="{A8567704-736C-4D3C-B385-F836D34EBAA4}" srcOrd="0" destOrd="1" presId="urn:microsoft.com/office/officeart/2005/8/layout/vList5"/>
    <dgm:cxn modelId="{95105414-72FE-4FC8-B37D-72515305BCBC}" srcId="{74A1B9B8-8AD6-4FA4-962B-A2687CD3545D}" destId="{E31C3B86-364F-452B-8358-84B0DF39D51C}" srcOrd="1" destOrd="0" parTransId="{581D18A6-9823-4560-BDFA-6B0B75AAE826}" sibTransId="{0B268D4B-E1F0-427F-9D07-ED078BED3187}"/>
    <dgm:cxn modelId="{3201B91F-F80C-449C-8132-103FE87E9B8D}" srcId="{EB341A16-E8B0-440F-AA5B-873B59CAC1E5}" destId="{74294792-C0D6-4001-9AD3-F0D52E29E88E}" srcOrd="1" destOrd="0" parTransId="{D194E4B4-7259-4411-8A4D-B079A2F9F834}" sibTransId="{5B102532-3DDD-4264-80FA-F3501E536452}"/>
    <dgm:cxn modelId="{C0E0EC21-D675-438D-9EC4-C7474639865E}" srcId="{74294792-C0D6-4001-9AD3-F0D52E29E88E}" destId="{7EEDB550-0DA6-45D9-94B5-FECB39D54342}" srcOrd="1" destOrd="0" parTransId="{49541D08-D4AA-48DC-907A-02D8735E46B1}" sibTransId="{EA280639-2012-4397-AA29-A414F9966AA8}"/>
    <dgm:cxn modelId="{292AE128-482A-437B-99AA-5F1BE7E45DFE}" srcId="{EB341A16-E8B0-440F-AA5B-873B59CAC1E5}" destId="{74A1B9B8-8AD6-4FA4-962B-A2687CD3545D}" srcOrd="0" destOrd="0" parTransId="{F3315892-BDB7-42E0-A134-FEE75F320BE3}" sibTransId="{4E3B84F2-B541-432A-BE8C-52D809657AC6}"/>
    <dgm:cxn modelId="{A852E13E-9607-4D86-8A40-DD67B140F9E9}" type="presOf" srcId="{7EEDB550-0DA6-45D9-94B5-FECB39D54342}" destId="{101B9FCC-A9B6-46D3-99C5-DA70EBB61919}" srcOrd="0" destOrd="1" presId="urn:microsoft.com/office/officeart/2005/8/layout/vList5"/>
    <dgm:cxn modelId="{ED71DB5D-D729-4F4E-ABB7-6A444AA3A189}" type="presOf" srcId="{74A1B9B8-8AD6-4FA4-962B-A2687CD3545D}" destId="{F5EF33C2-E2DB-4F82-BEF3-CB61EC361EC1}" srcOrd="0" destOrd="0" presId="urn:microsoft.com/office/officeart/2005/8/layout/vList5"/>
    <dgm:cxn modelId="{79733176-0956-4E76-8862-16ACAAAD401C}" type="presOf" srcId="{74294792-C0D6-4001-9AD3-F0D52E29E88E}" destId="{B8C95987-8E69-4910-B23C-7B9D2DD4BF75}" srcOrd="0" destOrd="0" presId="urn:microsoft.com/office/officeart/2005/8/layout/vList5"/>
    <dgm:cxn modelId="{7B84DB81-9FC2-4341-96CD-4A7BFF01E410}" type="presOf" srcId="{2BA2ABDA-E609-468E-86BB-98FC0F2078BD}" destId="{101B9FCC-A9B6-46D3-99C5-DA70EBB61919}" srcOrd="0" destOrd="3" presId="urn:microsoft.com/office/officeart/2005/8/layout/vList5"/>
    <dgm:cxn modelId="{BA861585-5B0E-4495-AB34-01150A18503A}" srcId="{74294792-C0D6-4001-9AD3-F0D52E29E88E}" destId="{B8DB706F-AD1F-4764-89C3-1BEA03B1C2D4}" srcOrd="2" destOrd="0" parTransId="{1E5FA2B1-AEF9-4DA4-B995-B5EF5C6616D0}" sibTransId="{A1895843-9685-44B5-A7FA-44E77EC8AD1F}"/>
    <dgm:cxn modelId="{BE438B8D-6643-4AB1-99BD-DA9B4F6EAED1}" srcId="{74A1B9B8-8AD6-4FA4-962B-A2687CD3545D}" destId="{DB3B6974-5ECE-4068-8C75-8E055A3369C3}" srcOrd="0" destOrd="0" parTransId="{F79DFD73-0203-4E79-B57A-FBF9B48C7C6D}" sibTransId="{4D9B4D95-BC04-4BB1-B0F0-69555FFB9555}"/>
    <dgm:cxn modelId="{0D59F799-D4DB-4D89-86CA-8B4FA8763CB2}" srcId="{74294792-C0D6-4001-9AD3-F0D52E29E88E}" destId="{EC78B044-6641-4F5B-9C03-71CED5B2932A}" srcOrd="0" destOrd="0" parTransId="{5DD5EE8F-DE81-42AD-99A5-FAA0C36F0704}" sibTransId="{A52FFF34-BDAA-4D1A-9F7B-37860E7D9D79}"/>
    <dgm:cxn modelId="{7DFF999C-CBE4-4BCA-A98B-5542E3372CEC}" type="presOf" srcId="{DB3B6974-5ECE-4068-8C75-8E055A3369C3}" destId="{A8567704-736C-4D3C-B385-F836D34EBAA4}" srcOrd="0" destOrd="0" presId="urn:microsoft.com/office/officeart/2005/8/layout/vList5"/>
    <dgm:cxn modelId="{47D369A9-30CF-417D-A629-28AB81051C7A}" type="presOf" srcId="{EC78B044-6641-4F5B-9C03-71CED5B2932A}" destId="{101B9FCC-A9B6-46D3-99C5-DA70EBB61919}" srcOrd="0" destOrd="0" presId="urn:microsoft.com/office/officeart/2005/8/layout/vList5"/>
    <dgm:cxn modelId="{F1031BD0-5439-455F-A440-B9158DA6BD64}" type="presOf" srcId="{EB341A16-E8B0-440F-AA5B-873B59CAC1E5}" destId="{18320407-2AB0-43DD-9AFC-699C3BA6C2BA}" srcOrd="0" destOrd="0" presId="urn:microsoft.com/office/officeart/2005/8/layout/vList5"/>
    <dgm:cxn modelId="{082339E3-058B-4838-B768-C61AD14ECD0F}" srcId="{74A1B9B8-8AD6-4FA4-962B-A2687CD3545D}" destId="{413A2F5F-68DC-4B30-BC42-0B05793BFF00}" srcOrd="2" destOrd="0" parTransId="{F65C3B85-0847-44F0-8C9D-34254BD9EE09}" sibTransId="{F7E44318-B2F7-4668-8260-17FA3CC3F9E1}"/>
    <dgm:cxn modelId="{6DB353E5-FE22-4F19-9333-DBB2D0E1416C}" type="presOf" srcId="{413A2F5F-68DC-4B30-BC42-0B05793BFF00}" destId="{A8567704-736C-4D3C-B385-F836D34EBAA4}" srcOrd="0" destOrd="2" presId="urn:microsoft.com/office/officeart/2005/8/layout/vList5"/>
    <dgm:cxn modelId="{148E22FB-2B54-44E8-AF9E-BEB28186DED8}" type="presOf" srcId="{B8DB706F-AD1F-4764-89C3-1BEA03B1C2D4}" destId="{101B9FCC-A9B6-46D3-99C5-DA70EBB61919}" srcOrd="0" destOrd="2" presId="urn:microsoft.com/office/officeart/2005/8/layout/vList5"/>
    <dgm:cxn modelId="{80291A32-988D-4E7B-9BDE-43DB0C36CDA9}" type="presParOf" srcId="{18320407-2AB0-43DD-9AFC-699C3BA6C2BA}" destId="{F71A02EA-E1BE-4A62-B9CF-AE745BD23CEA}" srcOrd="0" destOrd="0" presId="urn:microsoft.com/office/officeart/2005/8/layout/vList5"/>
    <dgm:cxn modelId="{DABE583B-D8AB-4922-B1A5-DD8D89702150}" type="presParOf" srcId="{F71A02EA-E1BE-4A62-B9CF-AE745BD23CEA}" destId="{F5EF33C2-E2DB-4F82-BEF3-CB61EC361EC1}" srcOrd="0" destOrd="0" presId="urn:microsoft.com/office/officeart/2005/8/layout/vList5"/>
    <dgm:cxn modelId="{0130D8B1-03DC-4BD7-948A-D379FD3F3059}" type="presParOf" srcId="{F71A02EA-E1BE-4A62-B9CF-AE745BD23CEA}" destId="{A8567704-736C-4D3C-B385-F836D34EBAA4}" srcOrd="1" destOrd="0" presId="urn:microsoft.com/office/officeart/2005/8/layout/vList5"/>
    <dgm:cxn modelId="{4D438C16-E5BF-43C8-BD9B-F65DC308084B}" type="presParOf" srcId="{18320407-2AB0-43DD-9AFC-699C3BA6C2BA}" destId="{C298F88C-6977-446C-B953-FE636B34F47D}" srcOrd="1" destOrd="0" presId="urn:microsoft.com/office/officeart/2005/8/layout/vList5"/>
    <dgm:cxn modelId="{A45F9430-264F-4150-A29C-2AE93D3C295F}" type="presParOf" srcId="{18320407-2AB0-43DD-9AFC-699C3BA6C2BA}" destId="{44B51066-AA2B-423A-AA77-32C49DF62C86}" srcOrd="2" destOrd="0" presId="urn:microsoft.com/office/officeart/2005/8/layout/vList5"/>
    <dgm:cxn modelId="{21375C3F-08F2-4C06-9D6B-E33452B75495}" type="presParOf" srcId="{44B51066-AA2B-423A-AA77-32C49DF62C86}" destId="{B8C95987-8E69-4910-B23C-7B9D2DD4BF75}" srcOrd="0" destOrd="0" presId="urn:microsoft.com/office/officeart/2005/8/layout/vList5"/>
    <dgm:cxn modelId="{FFA1258C-CD3E-4A7B-A20E-A4FBD8477AC6}" type="presParOf" srcId="{44B51066-AA2B-423A-AA77-32C49DF62C86}" destId="{101B9FCC-A9B6-46D3-99C5-DA70EBB619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BA8E5A-935F-47AF-8724-602ECEF9AD8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B32118-56EB-4102-907B-CBB18CE31FD2}">
      <dgm:prSet/>
      <dgm:spPr/>
      <dgm:t>
        <a:bodyPr/>
        <a:lstStyle/>
        <a:p>
          <a:r>
            <a:rPr lang="en-US"/>
            <a:t>Informal or formal frameworks, models, concepts, and/or theories used to explain the problem, any reasons or assumptions that were used to develop the intervention(s), and reasons why the intervention(s) was expected to work.</a:t>
          </a:r>
        </a:p>
      </dgm:t>
    </dgm:pt>
    <dgm:pt modelId="{CC4A7759-11E3-441E-9C88-FE431833EA6D}" type="parTrans" cxnId="{677D010E-96F4-47BB-883D-2966E08556CF}">
      <dgm:prSet/>
      <dgm:spPr/>
      <dgm:t>
        <a:bodyPr/>
        <a:lstStyle/>
        <a:p>
          <a:endParaRPr lang="en-US"/>
        </a:p>
      </dgm:t>
    </dgm:pt>
    <dgm:pt modelId="{15D7B48E-0203-4DC6-BD13-4F48BDC1562F}" type="sibTrans" cxnId="{677D010E-96F4-47BB-883D-2966E08556CF}">
      <dgm:prSet/>
      <dgm:spPr/>
      <dgm:t>
        <a:bodyPr/>
        <a:lstStyle/>
        <a:p>
          <a:endParaRPr lang="en-US"/>
        </a:p>
      </dgm:t>
    </dgm:pt>
    <dgm:pt modelId="{54D996BF-BE1A-4C6A-B4F2-0BC463AEA3A6}">
      <dgm:prSet/>
      <dgm:spPr/>
      <dgm:t>
        <a:bodyPr/>
        <a:lstStyle/>
        <a:p>
          <a:r>
            <a:rPr lang="en-US"/>
            <a:t>Plan, Do, Study, Act</a:t>
          </a:r>
        </a:p>
      </dgm:t>
    </dgm:pt>
    <dgm:pt modelId="{3E0D2390-4918-4E45-B1CE-DBA46AF5D764}" type="parTrans" cxnId="{725517E8-0008-49A1-A0C4-8E1430946B48}">
      <dgm:prSet/>
      <dgm:spPr/>
      <dgm:t>
        <a:bodyPr/>
        <a:lstStyle/>
        <a:p>
          <a:endParaRPr lang="en-US"/>
        </a:p>
      </dgm:t>
    </dgm:pt>
    <dgm:pt modelId="{3ADA777B-EE45-47BF-A6AF-BF3E9F2273B7}" type="sibTrans" cxnId="{725517E8-0008-49A1-A0C4-8E1430946B48}">
      <dgm:prSet/>
      <dgm:spPr/>
      <dgm:t>
        <a:bodyPr/>
        <a:lstStyle/>
        <a:p>
          <a:endParaRPr lang="en-US"/>
        </a:p>
      </dgm:t>
    </dgm:pt>
    <dgm:pt modelId="{4FB9BF2C-6703-48A1-824C-2F5929BC8225}">
      <dgm:prSet/>
      <dgm:spPr/>
      <dgm:t>
        <a:bodyPr/>
        <a:lstStyle/>
        <a:p>
          <a:r>
            <a:rPr lang="en-US"/>
            <a:t>LEAN Six Sigma - Yellow, Green, Black Belt</a:t>
          </a:r>
        </a:p>
      </dgm:t>
    </dgm:pt>
    <dgm:pt modelId="{9F92F271-E311-4E83-958B-FDF1498C9595}" type="parTrans" cxnId="{9103900A-C591-415B-968B-DF55F6A5D6EA}">
      <dgm:prSet/>
      <dgm:spPr/>
      <dgm:t>
        <a:bodyPr/>
        <a:lstStyle/>
        <a:p>
          <a:endParaRPr lang="en-US"/>
        </a:p>
      </dgm:t>
    </dgm:pt>
    <dgm:pt modelId="{ACEAE681-B704-4913-B892-50F3E7FE0AFB}" type="sibTrans" cxnId="{9103900A-C591-415B-968B-DF55F6A5D6EA}">
      <dgm:prSet/>
      <dgm:spPr/>
      <dgm:t>
        <a:bodyPr/>
        <a:lstStyle/>
        <a:p>
          <a:endParaRPr lang="en-US"/>
        </a:p>
      </dgm:t>
    </dgm:pt>
    <dgm:pt modelId="{DA5EFA5C-1C33-4547-B867-8FCF87641824}">
      <dgm:prSet/>
      <dgm:spPr/>
      <dgm:t>
        <a:bodyPr/>
        <a:lstStyle/>
        <a:p>
          <a:r>
            <a:rPr lang="en-US"/>
            <a:t>ADKAR - </a:t>
          </a:r>
          <a:r>
            <a:rPr lang="en-US" b="0" i="1"/>
            <a:t>Awareness</a:t>
          </a:r>
          <a:r>
            <a:rPr lang="en-US" b="0" i="0"/>
            <a:t>, </a:t>
          </a:r>
          <a:r>
            <a:rPr lang="en-US" b="0" i="1"/>
            <a:t>Desire</a:t>
          </a:r>
          <a:r>
            <a:rPr lang="en-US" b="0" i="0"/>
            <a:t>, </a:t>
          </a:r>
          <a:r>
            <a:rPr lang="en-US" b="0" i="1"/>
            <a:t>Knowledge</a:t>
          </a:r>
          <a:r>
            <a:rPr lang="en-US" b="0" i="0"/>
            <a:t>, </a:t>
          </a:r>
          <a:r>
            <a:rPr lang="en-US" b="0" i="1"/>
            <a:t>Ability</a:t>
          </a:r>
          <a:r>
            <a:rPr lang="en-US" b="0" i="0"/>
            <a:t> and </a:t>
          </a:r>
          <a:r>
            <a:rPr lang="en-US" b="0" i="1"/>
            <a:t>Reinforcement</a:t>
          </a:r>
          <a:endParaRPr lang="en-US"/>
        </a:p>
      </dgm:t>
    </dgm:pt>
    <dgm:pt modelId="{4C5E9FB0-3B65-4AF2-A09F-B46B6C8BEDAA}" type="parTrans" cxnId="{F8DC6485-56A5-476A-BED5-4532E0FEE70E}">
      <dgm:prSet/>
      <dgm:spPr/>
      <dgm:t>
        <a:bodyPr/>
        <a:lstStyle/>
        <a:p>
          <a:endParaRPr lang="en-US"/>
        </a:p>
      </dgm:t>
    </dgm:pt>
    <dgm:pt modelId="{42BCDD45-E1B2-481C-B2D1-CE8889854597}" type="sibTrans" cxnId="{F8DC6485-56A5-476A-BED5-4532E0FEE70E}">
      <dgm:prSet/>
      <dgm:spPr/>
      <dgm:t>
        <a:bodyPr/>
        <a:lstStyle/>
        <a:p>
          <a:endParaRPr lang="en-US"/>
        </a:p>
      </dgm:t>
    </dgm:pt>
    <dgm:pt modelId="{E586063C-1F6A-43C1-92BB-AF5252F10C6B}">
      <dgm:prSet/>
      <dgm:spPr/>
      <dgm:t>
        <a:bodyPr/>
        <a:lstStyle/>
        <a:p>
          <a:r>
            <a:rPr lang="en-US"/>
            <a:t>Theory (i.e., Watson’s theory of care, Leininger theory of transcultural nursing</a:t>
          </a:r>
        </a:p>
      </dgm:t>
    </dgm:pt>
    <dgm:pt modelId="{0D394853-4536-46C4-848A-EE14DE2F5314}" type="parTrans" cxnId="{7B9BCEE6-2BC4-41AD-BC95-BB29DAC94C32}">
      <dgm:prSet/>
      <dgm:spPr/>
      <dgm:t>
        <a:bodyPr/>
        <a:lstStyle/>
        <a:p>
          <a:endParaRPr lang="en-US"/>
        </a:p>
      </dgm:t>
    </dgm:pt>
    <dgm:pt modelId="{E4BA96BB-74B1-4945-9623-96937E805797}" type="sibTrans" cxnId="{7B9BCEE6-2BC4-41AD-BC95-BB29DAC94C32}">
      <dgm:prSet/>
      <dgm:spPr/>
      <dgm:t>
        <a:bodyPr/>
        <a:lstStyle/>
        <a:p>
          <a:endParaRPr lang="en-US"/>
        </a:p>
      </dgm:t>
    </dgm:pt>
    <dgm:pt modelId="{D74AE2FC-3806-465B-A7BB-EC53A539156E}">
      <dgm:prSet/>
      <dgm:spPr/>
      <dgm:t>
        <a:bodyPr/>
        <a:lstStyle/>
        <a:p>
          <a:r>
            <a:rPr lang="en-US"/>
            <a:t>Johns Hopkins EBP Model</a:t>
          </a:r>
        </a:p>
      </dgm:t>
    </dgm:pt>
    <dgm:pt modelId="{65484750-7ED4-4FB1-935E-EE220211C3BA}" type="parTrans" cxnId="{04693240-4117-44BB-9C9B-BE1B84A0A6F5}">
      <dgm:prSet/>
      <dgm:spPr/>
      <dgm:t>
        <a:bodyPr/>
        <a:lstStyle/>
        <a:p>
          <a:endParaRPr lang="en-US"/>
        </a:p>
      </dgm:t>
    </dgm:pt>
    <dgm:pt modelId="{525114F4-09B6-4D7F-96E6-19404235AAF6}" type="sibTrans" cxnId="{04693240-4117-44BB-9C9B-BE1B84A0A6F5}">
      <dgm:prSet/>
      <dgm:spPr/>
      <dgm:t>
        <a:bodyPr/>
        <a:lstStyle/>
        <a:p>
          <a:endParaRPr lang="en-US"/>
        </a:p>
      </dgm:t>
    </dgm:pt>
    <dgm:pt modelId="{92FCF0CA-4C07-40AF-80E2-76E051E87F2F}" type="pres">
      <dgm:prSet presAssocID="{6EBA8E5A-935F-47AF-8724-602ECEF9AD8D}" presName="linear" presStyleCnt="0">
        <dgm:presLayoutVars>
          <dgm:animLvl val="lvl"/>
          <dgm:resizeHandles val="exact"/>
        </dgm:presLayoutVars>
      </dgm:prSet>
      <dgm:spPr/>
    </dgm:pt>
    <dgm:pt modelId="{B9C87EBC-E3CD-43F2-AA76-F5B75D767AB1}" type="pres">
      <dgm:prSet presAssocID="{C0B32118-56EB-4102-907B-CBB18CE31FD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3D114C2-2C8B-45A0-AC73-3B706F10476F}" type="pres">
      <dgm:prSet presAssocID="{C0B32118-56EB-4102-907B-CBB18CE31FD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3C0580A-56E4-4450-9372-437758134C0B}" type="presOf" srcId="{DA5EFA5C-1C33-4547-B867-8FCF87641824}" destId="{F3D114C2-2C8B-45A0-AC73-3B706F10476F}" srcOrd="0" destOrd="2" presId="urn:microsoft.com/office/officeart/2005/8/layout/vList2"/>
    <dgm:cxn modelId="{9103900A-C591-415B-968B-DF55F6A5D6EA}" srcId="{C0B32118-56EB-4102-907B-CBB18CE31FD2}" destId="{4FB9BF2C-6703-48A1-824C-2F5929BC8225}" srcOrd="1" destOrd="0" parTransId="{9F92F271-E311-4E83-958B-FDF1498C9595}" sibTransId="{ACEAE681-B704-4913-B892-50F3E7FE0AFB}"/>
    <dgm:cxn modelId="{677D010E-96F4-47BB-883D-2966E08556CF}" srcId="{6EBA8E5A-935F-47AF-8724-602ECEF9AD8D}" destId="{C0B32118-56EB-4102-907B-CBB18CE31FD2}" srcOrd="0" destOrd="0" parTransId="{CC4A7759-11E3-441E-9C88-FE431833EA6D}" sibTransId="{15D7B48E-0203-4DC6-BD13-4F48BDC1562F}"/>
    <dgm:cxn modelId="{04693240-4117-44BB-9C9B-BE1B84A0A6F5}" srcId="{C0B32118-56EB-4102-907B-CBB18CE31FD2}" destId="{D74AE2FC-3806-465B-A7BB-EC53A539156E}" srcOrd="4" destOrd="0" parTransId="{65484750-7ED4-4FB1-935E-EE220211C3BA}" sibTransId="{525114F4-09B6-4D7F-96E6-19404235AAF6}"/>
    <dgm:cxn modelId="{A98E4863-240B-4AF9-A784-F9FA63E65DB6}" type="presOf" srcId="{C0B32118-56EB-4102-907B-CBB18CE31FD2}" destId="{B9C87EBC-E3CD-43F2-AA76-F5B75D767AB1}" srcOrd="0" destOrd="0" presId="urn:microsoft.com/office/officeart/2005/8/layout/vList2"/>
    <dgm:cxn modelId="{AB23AC74-DFE8-469C-8374-6526273B98A2}" type="presOf" srcId="{6EBA8E5A-935F-47AF-8724-602ECEF9AD8D}" destId="{92FCF0CA-4C07-40AF-80E2-76E051E87F2F}" srcOrd="0" destOrd="0" presId="urn:microsoft.com/office/officeart/2005/8/layout/vList2"/>
    <dgm:cxn modelId="{F8DC6485-56A5-476A-BED5-4532E0FEE70E}" srcId="{C0B32118-56EB-4102-907B-CBB18CE31FD2}" destId="{DA5EFA5C-1C33-4547-B867-8FCF87641824}" srcOrd="2" destOrd="0" parTransId="{4C5E9FB0-3B65-4AF2-A09F-B46B6C8BEDAA}" sibTransId="{42BCDD45-E1B2-481C-B2D1-CE8889854597}"/>
    <dgm:cxn modelId="{9A05B189-2113-4B50-ACDC-149E51C79F00}" type="presOf" srcId="{E586063C-1F6A-43C1-92BB-AF5252F10C6B}" destId="{F3D114C2-2C8B-45A0-AC73-3B706F10476F}" srcOrd="0" destOrd="3" presId="urn:microsoft.com/office/officeart/2005/8/layout/vList2"/>
    <dgm:cxn modelId="{01638EAB-AB8D-4F7C-8C0E-73C79E718801}" type="presOf" srcId="{54D996BF-BE1A-4C6A-B4F2-0BC463AEA3A6}" destId="{F3D114C2-2C8B-45A0-AC73-3B706F10476F}" srcOrd="0" destOrd="0" presId="urn:microsoft.com/office/officeart/2005/8/layout/vList2"/>
    <dgm:cxn modelId="{6C68D1CD-EE0F-4145-ADEB-0D8300C9F3B2}" type="presOf" srcId="{D74AE2FC-3806-465B-A7BB-EC53A539156E}" destId="{F3D114C2-2C8B-45A0-AC73-3B706F10476F}" srcOrd="0" destOrd="4" presId="urn:microsoft.com/office/officeart/2005/8/layout/vList2"/>
    <dgm:cxn modelId="{7B9BCEE6-2BC4-41AD-BC95-BB29DAC94C32}" srcId="{C0B32118-56EB-4102-907B-CBB18CE31FD2}" destId="{E586063C-1F6A-43C1-92BB-AF5252F10C6B}" srcOrd="3" destOrd="0" parTransId="{0D394853-4536-46C4-848A-EE14DE2F5314}" sibTransId="{E4BA96BB-74B1-4945-9623-96937E805797}"/>
    <dgm:cxn modelId="{725517E8-0008-49A1-A0C4-8E1430946B48}" srcId="{C0B32118-56EB-4102-907B-CBB18CE31FD2}" destId="{54D996BF-BE1A-4C6A-B4F2-0BC463AEA3A6}" srcOrd="0" destOrd="0" parTransId="{3E0D2390-4918-4E45-B1CE-DBA46AF5D764}" sibTransId="{3ADA777B-EE45-47BF-A6AF-BF3E9F2273B7}"/>
    <dgm:cxn modelId="{48CBECFE-CB57-4EEF-8E25-5841CD2ACE02}" type="presOf" srcId="{4FB9BF2C-6703-48A1-824C-2F5929BC8225}" destId="{F3D114C2-2C8B-45A0-AC73-3B706F10476F}" srcOrd="0" destOrd="1" presId="urn:microsoft.com/office/officeart/2005/8/layout/vList2"/>
    <dgm:cxn modelId="{4C2160CC-E3EB-4DB0-AFB1-03CC5AFFAE33}" type="presParOf" srcId="{92FCF0CA-4C07-40AF-80E2-76E051E87F2F}" destId="{B9C87EBC-E3CD-43F2-AA76-F5B75D767AB1}" srcOrd="0" destOrd="0" presId="urn:microsoft.com/office/officeart/2005/8/layout/vList2"/>
    <dgm:cxn modelId="{D69040FE-85C1-4231-B33E-00918FBB1815}" type="presParOf" srcId="{92FCF0CA-4C07-40AF-80E2-76E051E87F2F}" destId="{F3D114C2-2C8B-45A0-AC73-3B706F10476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429A9F-E73B-4C60-8777-83ED4A36C34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1C16981-6411-46E6-B864-BEF1289B2B0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Appendices </a:t>
          </a:r>
        </a:p>
      </dgm:t>
    </dgm:pt>
    <dgm:pt modelId="{C321D9E1-5214-43BA-BDDC-FE9AE6650A69}" type="parTrans" cxnId="{56A32726-733D-4380-A045-B456827F5F87}">
      <dgm:prSet/>
      <dgm:spPr/>
      <dgm:t>
        <a:bodyPr/>
        <a:lstStyle/>
        <a:p>
          <a:endParaRPr lang="en-US"/>
        </a:p>
      </dgm:t>
    </dgm:pt>
    <dgm:pt modelId="{72B7BCAE-5F6D-465A-8ED4-A76F43697FEB}" type="sibTrans" cxnId="{56A32726-733D-4380-A045-B456827F5F87}">
      <dgm:prSet/>
      <dgm:spPr/>
      <dgm:t>
        <a:bodyPr/>
        <a:lstStyle/>
        <a:p>
          <a:endParaRPr lang="en-US"/>
        </a:p>
      </dgm:t>
    </dgm:pt>
    <dgm:pt modelId="{057DF068-BF6D-4D27-B024-8E69F790EB5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Tables and figures</a:t>
          </a:r>
        </a:p>
      </dgm:t>
    </dgm:pt>
    <dgm:pt modelId="{21D5D6F3-0017-45F7-8923-7D9A226A55D2}" type="parTrans" cxnId="{BF7958E7-DCB1-4093-BDEF-109BA5C67F13}">
      <dgm:prSet/>
      <dgm:spPr/>
      <dgm:t>
        <a:bodyPr/>
        <a:lstStyle/>
        <a:p>
          <a:endParaRPr lang="en-US"/>
        </a:p>
      </dgm:t>
    </dgm:pt>
    <dgm:pt modelId="{00028806-F2E3-4E08-BC39-CAFBA8A09138}" type="sibTrans" cxnId="{BF7958E7-DCB1-4093-BDEF-109BA5C67F13}">
      <dgm:prSet/>
      <dgm:spPr/>
      <dgm:t>
        <a:bodyPr/>
        <a:lstStyle/>
        <a:p>
          <a:endParaRPr lang="en-US"/>
        </a:p>
      </dgm:t>
    </dgm:pt>
    <dgm:pt modelId="{636A7684-F73B-4BCD-B649-226A3C5409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Side bars</a:t>
          </a:r>
        </a:p>
      </dgm:t>
    </dgm:pt>
    <dgm:pt modelId="{7A0CE14C-7233-403A-9B80-D7A1A0D6E96E}" type="parTrans" cxnId="{C53103C3-1169-4000-8F06-7B5BA2F8B261}">
      <dgm:prSet/>
      <dgm:spPr/>
      <dgm:t>
        <a:bodyPr/>
        <a:lstStyle/>
        <a:p>
          <a:endParaRPr lang="en-US"/>
        </a:p>
      </dgm:t>
    </dgm:pt>
    <dgm:pt modelId="{C4D674C3-C950-4B9A-A6ED-136343BD9258}" type="sibTrans" cxnId="{C53103C3-1169-4000-8F06-7B5BA2F8B261}">
      <dgm:prSet/>
      <dgm:spPr/>
      <dgm:t>
        <a:bodyPr/>
        <a:lstStyle/>
        <a:p>
          <a:endParaRPr lang="en-US"/>
        </a:p>
      </dgm:t>
    </dgm:pt>
    <dgm:pt modelId="{7BFE1115-F0BC-4486-8C88-9855DCD366E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AI statement</a:t>
          </a:r>
        </a:p>
      </dgm:t>
    </dgm:pt>
    <dgm:pt modelId="{1E6D525E-CB2C-4744-ACF9-955502DE6AF9}" type="parTrans" cxnId="{C51A6BD8-50D0-481B-BBFD-0C808B6642F2}">
      <dgm:prSet/>
      <dgm:spPr/>
      <dgm:t>
        <a:bodyPr/>
        <a:lstStyle/>
        <a:p>
          <a:endParaRPr lang="en-US"/>
        </a:p>
      </dgm:t>
    </dgm:pt>
    <dgm:pt modelId="{A8F1D8A4-5836-467F-840D-9E8DA15A4501}" type="sibTrans" cxnId="{C51A6BD8-50D0-481B-BBFD-0C808B6642F2}">
      <dgm:prSet/>
      <dgm:spPr/>
      <dgm:t>
        <a:bodyPr/>
        <a:lstStyle/>
        <a:p>
          <a:endParaRPr lang="en-US"/>
        </a:p>
      </dgm:t>
    </dgm:pt>
    <dgm:pt modelId="{15094A1E-5756-4C38-B6F1-524602B00142}" type="pres">
      <dgm:prSet presAssocID="{2D429A9F-E73B-4C60-8777-83ED4A36C347}" presName="root" presStyleCnt="0">
        <dgm:presLayoutVars>
          <dgm:dir/>
          <dgm:resizeHandles val="exact"/>
        </dgm:presLayoutVars>
      </dgm:prSet>
      <dgm:spPr/>
    </dgm:pt>
    <dgm:pt modelId="{FCDC8B66-A782-47B7-84D4-372B755F1C51}" type="pres">
      <dgm:prSet presAssocID="{61C16981-6411-46E6-B864-BEF1289B2B0D}" presName="compNode" presStyleCnt="0"/>
      <dgm:spPr/>
    </dgm:pt>
    <dgm:pt modelId="{2A58A2D3-2C5C-410D-BB90-4D3093C59CDA}" type="pres">
      <dgm:prSet presAssocID="{61C16981-6411-46E6-B864-BEF1289B2B0D}" presName="iconBgRect" presStyleLbl="bgShp" presStyleIdx="0" presStyleCnt="4"/>
      <dgm:spPr/>
    </dgm:pt>
    <dgm:pt modelId="{42271FAA-C472-4E47-91EA-BF1F3B508ED1}" type="pres">
      <dgm:prSet presAssocID="{61C16981-6411-46E6-B864-BEF1289B2B0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DEA8F096-563A-45E5-9500-789A298084C9}" type="pres">
      <dgm:prSet presAssocID="{61C16981-6411-46E6-B864-BEF1289B2B0D}" presName="spaceRect" presStyleCnt="0"/>
      <dgm:spPr/>
    </dgm:pt>
    <dgm:pt modelId="{AB30B0CA-F9CE-43B2-B92C-BDFCA18EC334}" type="pres">
      <dgm:prSet presAssocID="{61C16981-6411-46E6-B864-BEF1289B2B0D}" presName="textRect" presStyleLbl="revTx" presStyleIdx="0" presStyleCnt="4">
        <dgm:presLayoutVars>
          <dgm:chMax val="1"/>
          <dgm:chPref val="1"/>
        </dgm:presLayoutVars>
      </dgm:prSet>
      <dgm:spPr/>
    </dgm:pt>
    <dgm:pt modelId="{024CA81D-D2C7-42D4-8534-8C5134E91F43}" type="pres">
      <dgm:prSet presAssocID="{72B7BCAE-5F6D-465A-8ED4-A76F43697FEB}" presName="sibTrans" presStyleCnt="0"/>
      <dgm:spPr/>
    </dgm:pt>
    <dgm:pt modelId="{FDB6794A-6209-49BA-B72B-AF25E2E2DA27}" type="pres">
      <dgm:prSet presAssocID="{057DF068-BF6D-4D27-B024-8E69F790EB56}" presName="compNode" presStyleCnt="0"/>
      <dgm:spPr/>
    </dgm:pt>
    <dgm:pt modelId="{D86782B1-328B-4A4C-9829-3A1209ED38FB}" type="pres">
      <dgm:prSet presAssocID="{057DF068-BF6D-4D27-B024-8E69F790EB56}" presName="iconBgRect" presStyleLbl="bgShp" presStyleIdx="1" presStyleCnt="4"/>
      <dgm:spPr/>
    </dgm:pt>
    <dgm:pt modelId="{B1C8A9DC-1830-4EB9-B588-40799E9E2642}" type="pres">
      <dgm:prSet presAssocID="{057DF068-BF6D-4D27-B024-8E69F790EB5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78D9461-9FF1-49CE-B311-9B26223AD5B9}" type="pres">
      <dgm:prSet presAssocID="{057DF068-BF6D-4D27-B024-8E69F790EB56}" presName="spaceRect" presStyleCnt="0"/>
      <dgm:spPr/>
    </dgm:pt>
    <dgm:pt modelId="{046FD287-1CE3-415C-8064-3C75FF08139E}" type="pres">
      <dgm:prSet presAssocID="{057DF068-BF6D-4D27-B024-8E69F790EB56}" presName="textRect" presStyleLbl="revTx" presStyleIdx="1" presStyleCnt="4">
        <dgm:presLayoutVars>
          <dgm:chMax val="1"/>
          <dgm:chPref val="1"/>
        </dgm:presLayoutVars>
      </dgm:prSet>
      <dgm:spPr/>
    </dgm:pt>
    <dgm:pt modelId="{D42F8A27-B949-4104-8A3C-E96C140A87CD}" type="pres">
      <dgm:prSet presAssocID="{00028806-F2E3-4E08-BC39-CAFBA8A09138}" presName="sibTrans" presStyleCnt="0"/>
      <dgm:spPr/>
    </dgm:pt>
    <dgm:pt modelId="{EDBCD1C7-E220-47AB-8542-D784ABC9C5DB}" type="pres">
      <dgm:prSet presAssocID="{636A7684-F73B-4BCD-B649-226A3C5409CF}" presName="compNode" presStyleCnt="0"/>
      <dgm:spPr/>
    </dgm:pt>
    <dgm:pt modelId="{1E3845E3-94A6-4CD3-8126-629F3FCF450B}" type="pres">
      <dgm:prSet presAssocID="{636A7684-F73B-4BCD-B649-226A3C5409CF}" presName="iconBgRect" presStyleLbl="bgShp" presStyleIdx="2" presStyleCnt="4"/>
      <dgm:spPr/>
    </dgm:pt>
    <dgm:pt modelId="{72D12954-91BC-4959-AC5D-39AFA5504F07}" type="pres">
      <dgm:prSet presAssocID="{636A7684-F73B-4BCD-B649-226A3C5409C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ni"/>
        </a:ext>
      </dgm:extLst>
    </dgm:pt>
    <dgm:pt modelId="{10A0C506-714B-4D26-A906-CE3632832B0F}" type="pres">
      <dgm:prSet presAssocID="{636A7684-F73B-4BCD-B649-226A3C5409CF}" presName="spaceRect" presStyleCnt="0"/>
      <dgm:spPr/>
    </dgm:pt>
    <dgm:pt modelId="{D5124BFD-C053-4358-A628-B56C64617CE2}" type="pres">
      <dgm:prSet presAssocID="{636A7684-F73B-4BCD-B649-226A3C5409CF}" presName="textRect" presStyleLbl="revTx" presStyleIdx="2" presStyleCnt="4">
        <dgm:presLayoutVars>
          <dgm:chMax val="1"/>
          <dgm:chPref val="1"/>
        </dgm:presLayoutVars>
      </dgm:prSet>
      <dgm:spPr/>
    </dgm:pt>
    <dgm:pt modelId="{02D12353-E343-4FEE-B26D-9463E864794C}" type="pres">
      <dgm:prSet presAssocID="{C4D674C3-C950-4B9A-A6ED-136343BD9258}" presName="sibTrans" presStyleCnt="0"/>
      <dgm:spPr/>
    </dgm:pt>
    <dgm:pt modelId="{C3EE585C-2754-48FA-8633-AC35091C63ED}" type="pres">
      <dgm:prSet presAssocID="{7BFE1115-F0BC-4486-8C88-9855DCD366E4}" presName="compNode" presStyleCnt="0"/>
      <dgm:spPr/>
    </dgm:pt>
    <dgm:pt modelId="{9E4EFE4E-2058-4A0B-8A20-8575611580C5}" type="pres">
      <dgm:prSet presAssocID="{7BFE1115-F0BC-4486-8C88-9855DCD366E4}" presName="iconBgRect" presStyleLbl="bgShp" presStyleIdx="3" presStyleCnt="4"/>
      <dgm:spPr/>
    </dgm:pt>
    <dgm:pt modelId="{06C6551A-A8A1-4748-938F-D466626951B1}" type="pres">
      <dgm:prSet presAssocID="{7BFE1115-F0BC-4486-8C88-9855DCD366E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itor outline"/>
        </a:ext>
      </dgm:extLst>
    </dgm:pt>
    <dgm:pt modelId="{20F93932-EEA7-48EB-B619-847E5000E443}" type="pres">
      <dgm:prSet presAssocID="{7BFE1115-F0BC-4486-8C88-9855DCD366E4}" presName="spaceRect" presStyleCnt="0"/>
      <dgm:spPr/>
    </dgm:pt>
    <dgm:pt modelId="{7C7D9FDD-30EA-4F18-9FAF-A4C64CD77FBB}" type="pres">
      <dgm:prSet presAssocID="{7BFE1115-F0BC-4486-8C88-9855DCD366E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4BED511-A083-4D5C-A619-A0410A597408}" type="presOf" srcId="{61C16981-6411-46E6-B864-BEF1289B2B0D}" destId="{AB30B0CA-F9CE-43B2-B92C-BDFCA18EC334}" srcOrd="0" destOrd="0" presId="urn:microsoft.com/office/officeart/2018/5/layout/IconCircleLabelList"/>
    <dgm:cxn modelId="{56A32726-733D-4380-A045-B456827F5F87}" srcId="{2D429A9F-E73B-4C60-8777-83ED4A36C347}" destId="{61C16981-6411-46E6-B864-BEF1289B2B0D}" srcOrd="0" destOrd="0" parTransId="{C321D9E1-5214-43BA-BDDC-FE9AE6650A69}" sibTransId="{72B7BCAE-5F6D-465A-8ED4-A76F43697FEB}"/>
    <dgm:cxn modelId="{A56A8664-774D-4EAE-A220-27FA71654173}" type="presOf" srcId="{2D429A9F-E73B-4C60-8777-83ED4A36C347}" destId="{15094A1E-5756-4C38-B6F1-524602B00142}" srcOrd="0" destOrd="0" presId="urn:microsoft.com/office/officeart/2018/5/layout/IconCircleLabelList"/>
    <dgm:cxn modelId="{8D8C598E-DC52-4E1E-B34A-9420C0C3D980}" type="presOf" srcId="{636A7684-F73B-4BCD-B649-226A3C5409CF}" destId="{D5124BFD-C053-4358-A628-B56C64617CE2}" srcOrd="0" destOrd="0" presId="urn:microsoft.com/office/officeart/2018/5/layout/IconCircleLabelList"/>
    <dgm:cxn modelId="{68FE2AB6-1F64-4E5B-B620-C764459B8A35}" type="presOf" srcId="{057DF068-BF6D-4D27-B024-8E69F790EB56}" destId="{046FD287-1CE3-415C-8064-3C75FF08139E}" srcOrd="0" destOrd="0" presId="urn:microsoft.com/office/officeart/2018/5/layout/IconCircleLabelList"/>
    <dgm:cxn modelId="{C53103C3-1169-4000-8F06-7B5BA2F8B261}" srcId="{2D429A9F-E73B-4C60-8777-83ED4A36C347}" destId="{636A7684-F73B-4BCD-B649-226A3C5409CF}" srcOrd="2" destOrd="0" parTransId="{7A0CE14C-7233-403A-9B80-D7A1A0D6E96E}" sibTransId="{C4D674C3-C950-4B9A-A6ED-136343BD9258}"/>
    <dgm:cxn modelId="{D34B88C9-3D4E-4EE8-9549-1A9682E8218E}" type="presOf" srcId="{7BFE1115-F0BC-4486-8C88-9855DCD366E4}" destId="{7C7D9FDD-30EA-4F18-9FAF-A4C64CD77FBB}" srcOrd="0" destOrd="0" presId="urn:microsoft.com/office/officeart/2018/5/layout/IconCircleLabelList"/>
    <dgm:cxn modelId="{C51A6BD8-50D0-481B-BBFD-0C808B6642F2}" srcId="{2D429A9F-E73B-4C60-8777-83ED4A36C347}" destId="{7BFE1115-F0BC-4486-8C88-9855DCD366E4}" srcOrd="3" destOrd="0" parTransId="{1E6D525E-CB2C-4744-ACF9-955502DE6AF9}" sibTransId="{A8F1D8A4-5836-467F-840D-9E8DA15A4501}"/>
    <dgm:cxn modelId="{BF7958E7-DCB1-4093-BDEF-109BA5C67F13}" srcId="{2D429A9F-E73B-4C60-8777-83ED4A36C347}" destId="{057DF068-BF6D-4D27-B024-8E69F790EB56}" srcOrd="1" destOrd="0" parTransId="{21D5D6F3-0017-45F7-8923-7D9A226A55D2}" sibTransId="{00028806-F2E3-4E08-BC39-CAFBA8A09138}"/>
    <dgm:cxn modelId="{886EDC58-95F5-4599-BDB8-E10603404F66}" type="presParOf" srcId="{15094A1E-5756-4C38-B6F1-524602B00142}" destId="{FCDC8B66-A782-47B7-84D4-372B755F1C51}" srcOrd="0" destOrd="0" presId="urn:microsoft.com/office/officeart/2018/5/layout/IconCircleLabelList"/>
    <dgm:cxn modelId="{BA65731A-A878-45B0-955B-71A01E931565}" type="presParOf" srcId="{FCDC8B66-A782-47B7-84D4-372B755F1C51}" destId="{2A58A2D3-2C5C-410D-BB90-4D3093C59CDA}" srcOrd="0" destOrd="0" presId="urn:microsoft.com/office/officeart/2018/5/layout/IconCircleLabelList"/>
    <dgm:cxn modelId="{2A49758F-EA48-43D3-A56E-9426EE1E3501}" type="presParOf" srcId="{FCDC8B66-A782-47B7-84D4-372B755F1C51}" destId="{42271FAA-C472-4E47-91EA-BF1F3B508ED1}" srcOrd="1" destOrd="0" presId="urn:microsoft.com/office/officeart/2018/5/layout/IconCircleLabelList"/>
    <dgm:cxn modelId="{FFEADB50-611C-4F92-B06D-6394A61F3F96}" type="presParOf" srcId="{FCDC8B66-A782-47B7-84D4-372B755F1C51}" destId="{DEA8F096-563A-45E5-9500-789A298084C9}" srcOrd="2" destOrd="0" presId="urn:microsoft.com/office/officeart/2018/5/layout/IconCircleLabelList"/>
    <dgm:cxn modelId="{998FFBE0-55D4-4735-A253-53F2F25F6290}" type="presParOf" srcId="{FCDC8B66-A782-47B7-84D4-372B755F1C51}" destId="{AB30B0CA-F9CE-43B2-B92C-BDFCA18EC334}" srcOrd="3" destOrd="0" presId="urn:microsoft.com/office/officeart/2018/5/layout/IconCircleLabelList"/>
    <dgm:cxn modelId="{BA87D49A-E7BC-4075-BE37-CD8493C49573}" type="presParOf" srcId="{15094A1E-5756-4C38-B6F1-524602B00142}" destId="{024CA81D-D2C7-42D4-8534-8C5134E91F43}" srcOrd="1" destOrd="0" presId="urn:microsoft.com/office/officeart/2018/5/layout/IconCircleLabelList"/>
    <dgm:cxn modelId="{64D09EE5-8DBC-4C66-9F3E-AAD349DD2012}" type="presParOf" srcId="{15094A1E-5756-4C38-B6F1-524602B00142}" destId="{FDB6794A-6209-49BA-B72B-AF25E2E2DA27}" srcOrd="2" destOrd="0" presId="urn:microsoft.com/office/officeart/2018/5/layout/IconCircleLabelList"/>
    <dgm:cxn modelId="{310DE737-0E0C-4772-8379-51D32CB6DFB5}" type="presParOf" srcId="{FDB6794A-6209-49BA-B72B-AF25E2E2DA27}" destId="{D86782B1-328B-4A4C-9829-3A1209ED38FB}" srcOrd="0" destOrd="0" presId="urn:microsoft.com/office/officeart/2018/5/layout/IconCircleLabelList"/>
    <dgm:cxn modelId="{FC77D608-43C9-45C6-9993-D9D6B23FC4F9}" type="presParOf" srcId="{FDB6794A-6209-49BA-B72B-AF25E2E2DA27}" destId="{B1C8A9DC-1830-4EB9-B588-40799E9E2642}" srcOrd="1" destOrd="0" presId="urn:microsoft.com/office/officeart/2018/5/layout/IconCircleLabelList"/>
    <dgm:cxn modelId="{770750F2-A209-4B0B-873B-C30D204D14FC}" type="presParOf" srcId="{FDB6794A-6209-49BA-B72B-AF25E2E2DA27}" destId="{878D9461-9FF1-49CE-B311-9B26223AD5B9}" srcOrd="2" destOrd="0" presId="urn:microsoft.com/office/officeart/2018/5/layout/IconCircleLabelList"/>
    <dgm:cxn modelId="{A30A6269-6EB3-48D7-907B-A07148F01446}" type="presParOf" srcId="{FDB6794A-6209-49BA-B72B-AF25E2E2DA27}" destId="{046FD287-1CE3-415C-8064-3C75FF08139E}" srcOrd="3" destOrd="0" presId="urn:microsoft.com/office/officeart/2018/5/layout/IconCircleLabelList"/>
    <dgm:cxn modelId="{4DDE40DE-2421-46E1-981A-F3F9809D47E9}" type="presParOf" srcId="{15094A1E-5756-4C38-B6F1-524602B00142}" destId="{D42F8A27-B949-4104-8A3C-E96C140A87CD}" srcOrd="3" destOrd="0" presId="urn:microsoft.com/office/officeart/2018/5/layout/IconCircleLabelList"/>
    <dgm:cxn modelId="{B84A0030-D580-4E22-9CD6-57FB7605E747}" type="presParOf" srcId="{15094A1E-5756-4C38-B6F1-524602B00142}" destId="{EDBCD1C7-E220-47AB-8542-D784ABC9C5DB}" srcOrd="4" destOrd="0" presId="urn:microsoft.com/office/officeart/2018/5/layout/IconCircleLabelList"/>
    <dgm:cxn modelId="{0901EB5B-E7B6-4CE3-8569-6889CD080208}" type="presParOf" srcId="{EDBCD1C7-E220-47AB-8542-D784ABC9C5DB}" destId="{1E3845E3-94A6-4CD3-8126-629F3FCF450B}" srcOrd="0" destOrd="0" presId="urn:microsoft.com/office/officeart/2018/5/layout/IconCircleLabelList"/>
    <dgm:cxn modelId="{AD4DB591-30CC-4226-A169-ADF1FAD2A460}" type="presParOf" srcId="{EDBCD1C7-E220-47AB-8542-D784ABC9C5DB}" destId="{72D12954-91BC-4959-AC5D-39AFA5504F07}" srcOrd="1" destOrd="0" presId="urn:microsoft.com/office/officeart/2018/5/layout/IconCircleLabelList"/>
    <dgm:cxn modelId="{1E369196-A82A-4875-8338-1753305203B3}" type="presParOf" srcId="{EDBCD1C7-E220-47AB-8542-D784ABC9C5DB}" destId="{10A0C506-714B-4D26-A906-CE3632832B0F}" srcOrd="2" destOrd="0" presId="urn:microsoft.com/office/officeart/2018/5/layout/IconCircleLabelList"/>
    <dgm:cxn modelId="{D2551877-C714-4BA6-91DC-764C24D4C426}" type="presParOf" srcId="{EDBCD1C7-E220-47AB-8542-D784ABC9C5DB}" destId="{D5124BFD-C053-4358-A628-B56C64617CE2}" srcOrd="3" destOrd="0" presId="urn:microsoft.com/office/officeart/2018/5/layout/IconCircleLabelList"/>
    <dgm:cxn modelId="{15ED834B-D611-4BDE-B9E3-C9D7CAC601E3}" type="presParOf" srcId="{15094A1E-5756-4C38-B6F1-524602B00142}" destId="{02D12353-E343-4FEE-B26D-9463E864794C}" srcOrd="5" destOrd="0" presId="urn:microsoft.com/office/officeart/2018/5/layout/IconCircleLabelList"/>
    <dgm:cxn modelId="{38B740BC-493C-4387-841D-9CDBB224944C}" type="presParOf" srcId="{15094A1E-5756-4C38-B6F1-524602B00142}" destId="{C3EE585C-2754-48FA-8633-AC35091C63ED}" srcOrd="6" destOrd="0" presId="urn:microsoft.com/office/officeart/2018/5/layout/IconCircleLabelList"/>
    <dgm:cxn modelId="{7740F4AC-3D43-474B-B5E3-9B42EA309040}" type="presParOf" srcId="{C3EE585C-2754-48FA-8633-AC35091C63ED}" destId="{9E4EFE4E-2058-4A0B-8A20-8575611580C5}" srcOrd="0" destOrd="0" presId="urn:microsoft.com/office/officeart/2018/5/layout/IconCircleLabelList"/>
    <dgm:cxn modelId="{D5786152-0B8F-4282-BDF1-503B015E52A4}" type="presParOf" srcId="{C3EE585C-2754-48FA-8633-AC35091C63ED}" destId="{06C6551A-A8A1-4748-938F-D466626951B1}" srcOrd="1" destOrd="0" presId="urn:microsoft.com/office/officeart/2018/5/layout/IconCircleLabelList"/>
    <dgm:cxn modelId="{5F04E9F6-7A6F-4181-AA70-7356BA917911}" type="presParOf" srcId="{C3EE585C-2754-48FA-8633-AC35091C63ED}" destId="{20F93932-EEA7-48EB-B619-847E5000E443}" srcOrd="2" destOrd="0" presId="urn:microsoft.com/office/officeart/2018/5/layout/IconCircleLabelList"/>
    <dgm:cxn modelId="{E3188F00-52B4-4700-942B-ACA079DA3642}" type="presParOf" srcId="{C3EE585C-2754-48FA-8633-AC35091C63ED}" destId="{7C7D9FDD-30EA-4F18-9FAF-A4C64CD77FB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769A85-83E4-4BA3-B92E-ED9059A35B4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AD5BC8A-B62C-4979-8CAA-EB6CBFB33B7E}">
      <dgm:prSet/>
      <dgm:spPr/>
      <dgm:t>
        <a:bodyPr/>
        <a:lstStyle/>
        <a:p>
          <a:r>
            <a:rPr lang="en-US"/>
            <a:t>Often written last</a:t>
          </a:r>
        </a:p>
      </dgm:t>
    </dgm:pt>
    <dgm:pt modelId="{D663B4A2-5337-4FA5-9603-AD6067ECB3C2}" type="parTrans" cxnId="{FA1C4995-884D-467E-A8A6-E6957BDC99C0}">
      <dgm:prSet/>
      <dgm:spPr/>
      <dgm:t>
        <a:bodyPr/>
        <a:lstStyle/>
        <a:p>
          <a:endParaRPr lang="en-US"/>
        </a:p>
      </dgm:t>
    </dgm:pt>
    <dgm:pt modelId="{1A329758-823C-42CC-9532-66A2EC822D8C}" type="sibTrans" cxnId="{FA1C4995-884D-467E-A8A6-E6957BDC99C0}">
      <dgm:prSet/>
      <dgm:spPr/>
      <dgm:t>
        <a:bodyPr/>
        <a:lstStyle/>
        <a:p>
          <a:endParaRPr lang="en-US"/>
        </a:p>
      </dgm:t>
    </dgm:pt>
    <dgm:pt modelId="{9E6838EB-409F-477D-A0C7-ACFCDA67F796}">
      <dgm:prSet/>
      <dgm:spPr/>
      <dgm:t>
        <a:bodyPr/>
        <a:lstStyle/>
        <a:p>
          <a:r>
            <a:rPr lang="en-US"/>
            <a:t>Often different from conference abstract</a:t>
          </a:r>
        </a:p>
      </dgm:t>
    </dgm:pt>
    <dgm:pt modelId="{37D134B3-CF1C-4B5E-9D6D-9C1F7AAC39ED}" type="parTrans" cxnId="{28DD7B17-C58E-41BA-9FFC-53B1C3F746C0}">
      <dgm:prSet/>
      <dgm:spPr/>
      <dgm:t>
        <a:bodyPr/>
        <a:lstStyle/>
        <a:p>
          <a:endParaRPr lang="en-US"/>
        </a:p>
      </dgm:t>
    </dgm:pt>
    <dgm:pt modelId="{8E816A84-B556-4673-B13C-109308B1C42D}" type="sibTrans" cxnId="{28DD7B17-C58E-41BA-9FFC-53B1C3F746C0}">
      <dgm:prSet/>
      <dgm:spPr/>
      <dgm:t>
        <a:bodyPr/>
        <a:lstStyle/>
        <a:p>
          <a:endParaRPr lang="en-US"/>
        </a:p>
      </dgm:t>
    </dgm:pt>
    <dgm:pt modelId="{6F5B9E08-77B4-424B-BFCA-12B4E0567943}">
      <dgm:prSet/>
      <dgm:spPr/>
      <dgm:t>
        <a:bodyPr/>
        <a:lstStyle/>
        <a:p>
          <a:r>
            <a:rPr lang="en-US"/>
            <a:t>Use a sample from the target journal</a:t>
          </a:r>
        </a:p>
      </dgm:t>
    </dgm:pt>
    <dgm:pt modelId="{054EBCBA-7A71-4F78-A0D4-DA8E38A41E23}" type="parTrans" cxnId="{87BE9C66-C6F8-48FC-B1C7-73339BA15DCB}">
      <dgm:prSet/>
      <dgm:spPr/>
      <dgm:t>
        <a:bodyPr/>
        <a:lstStyle/>
        <a:p>
          <a:endParaRPr lang="en-US"/>
        </a:p>
      </dgm:t>
    </dgm:pt>
    <dgm:pt modelId="{3D68A0F5-0349-4EAE-9918-D8EB879FD192}" type="sibTrans" cxnId="{87BE9C66-C6F8-48FC-B1C7-73339BA15DCB}">
      <dgm:prSet/>
      <dgm:spPr/>
      <dgm:t>
        <a:bodyPr/>
        <a:lstStyle/>
        <a:p>
          <a:endParaRPr lang="en-US"/>
        </a:p>
      </dgm:t>
    </dgm:pt>
    <dgm:pt modelId="{4869B79C-0F26-4951-9529-7B3CCBBDC0E3}">
      <dgm:prSet/>
      <dgm:spPr/>
      <dgm:t>
        <a:bodyPr/>
        <a:lstStyle/>
        <a:p>
          <a:r>
            <a:rPr lang="en-US" b="1"/>
            <a:t>Every journal has unique guidelines – use them!</a:t>
          </a:r>
          <a:endParaRPr lang="en-US"/>
        </a:p>
      </dgm:t>
    </dgm:pt>
    <dgm:pt modelId="{7AE6BED4-01A7-4DE0-B93A-59FF86EEE51C}" type="parTrans" cxnId="{F61F8CC6-17C0-46C3-AFB2-1F0C467D9211}">
      <dgm:prSet/>
      <dgm:spPr/>
      <dgm:t>
        <a:bodyPr/>
        <a:lstStyle/>
        <a:p>
          <a:endParaRPr lang="en-US"/>
        </a:p>
      </dgm:t>
    </dgm:pt>
    <dgm:pt modelId="{2851B209-179B-41A6-B5B1-52E7B73317C7}" type="sibTrans" cxnId="{F61F8CC6-17C0-46C3-AFB2-1F0C467D9211}">
      <dgm:prSet/>
      <dgm:spPr/>
      <dgm:t>
        <a:bodyPr/>
        <a:lstStyle/>
        <a:p>
          <a:endParaRPr lang="en-US"/>
        </a:p>
      </dgm:t>
    </dgm:pt>
    <dgm:pt modelId="{9D34722A-96C7-470B-AF20-6973B1F8E239}">
      <dgm:prSet/>
      <dgm:spPr/>
      <dgm:t>
        <a:bodyPr/>
        <a:lstStyle/>
        <a:p>
          <a:r>
            <a:rPr lang="en-US"/>
            <a:t>Address the problem and purpose</a:t>
          </a:r>
        </a:p>
      </dgm:t>
    </dgm:pt>
    <dgm:pt modelId="{DFD5FA9A-61CB-48CD-BB64-86F61D35A9E4}" type="parTrans" cxnId="{609DAE03-DC9C-4A5A-B303-582D38471D5C}">
      <dgm:prSet/>
      <dgm:spPr/>
      <dgm:t>
        <a:bodyPr/>
        <a:lstStyle/>
        <a:p>
          <a:endParaRPr lang="en-US"/>
        </a:p>
      </dgm:t>
    </dgm:pt>
    <dgm:pt modelId="{4562FDD1-6044-42E2-8CCD-4F89C9F09DFF}" type="sibTrans" cxnId="{609DAE03-DC9C-4A5A-B303-582D38471D5C}">
      <dgm:prSet/>
      <dgm:spPr/>
      <dgm:t>
        <a:bodyPr/>
        <a:lstStyle/>
        <a:p>
          <a:endParaRPr lang="en-US"/>
        </a:p>
      </dgm:t>
    </dgm:pt>
    <dgm:pt modelId="{78309331-803A-4537-A9F7-28E38AF667C0}">
      <dgm:prSet/>
      <dgm:spPr/>
      <dgm:t>
        <a:bodyPr/>
        <a:lstStyle/>
        <a:p>
          <a:r>
            <a:rPr lang="en-US"/>
            <a:t>Describe the methods</a:t>
          </a:r>
        </a:p>
      </dgm:t>
    </dgm:pt>
    <dgm:pt modelId="{8846074E-22F3-4038-818A-5DB1F6B5C116}" type="parTrans" cxnId="{AE51B67C-B16E-413B-93F2-D71FA1E09CC7}">
      <dgm:prSet/>
      <dgm:spPr/>
      <dgm:t>
        <a:bodyPr/>
        <a:lstStyle/>
        <a:p>
          <a:endParaRPr lang="en-US"/>
        </a:p>
      </dgm:t>
    </dgm:pt>
    <dgm:pt modelId="{73969F2E-80FC-4C92-947A-8B8050F49277}" type="sibTrans" cxnId="{AE51B67C-B16E-413B-93F2-D71FA1E09CC7}">
      <dgm:prSet/>
      <dgm:spPr/>
      <dgm:t>
        <a:bodyPr/>
        <a:lstStyle/>
        <a:p>
          <a:endParaRPr lang="en-US"/>
        </a:p>
      </dgm:t>
    </dgm:pt>
    <dgm:pt modelId="{E1FDEF6B-FC62-4781-A37D-1CABA81A8EEF}">
      <dgm:prSet/>
      <dgm:spPr/>
      <dgm:t>
        <a:bodyPr/>
        <a:lstStyle/>
        <a:p>
          <a:r>
            <a:rPr lang="en-US"/>
            <a:t>Identify key results and implications</a:t>
          </a:r>
        </a:p>
      </dgm:t>
    </dgm:pt>
    <dgm:pt modelId="{35877825-FDB0-4E64-B816-15B6D6A967A2}" type="parTrans" cxnId="{D2EA41ED-DA38-4A85-B374-66DFC7B4F3B3}">
      <dgm:prSet/>
      <dgm:spPr/>
      <dgm:t>
        <a:bodyPr/>
        <a:lstStyle/>
        <a:p>
          <a:endParaRPr lang="en-US"/>
        </a:p>
      </dgm:t>
    </dgm:pt>
    <dgm:pt modelId="{1D7974A9-68AD-454B-A74C-849B5D05E416}" type="sibTrans" cxnId="{D2EA41ED-DA38-4A85-B374-66DFC7B4F3B3}">
      <dgm:prSet/>
      <dgm:spPr/>
      <dgm:t>
        <a:bodyPr/>
        <a:lstStyle/>
        <a:p>
          <a:endParaRPr lang="en-US"/>
        </a:p>
      </dgm:t>
    </dgm:pt>
    <dgm:pt modelId="{4478A578-CE93-4E30-AAD0-D6166B142129}">
      <dgm:prSet/>
      <dgm:spPr/>
      <dgm:t>
        <a:bodyPr/>
        <a:lstStyle/>
        <a:p>
          <a:r>
            <a:rPr lang="en-US"/>
            <a:t>Keep text relevant to the audience of the journal</a:t>
          </a:r>
        </a:p>
      </dgm:t>
    </dgm:pt>
    <dgm:pt modelId="{B6B6A71F-83AA-48B0-A4F4-B4B6B7ADBAC2}" type="parTrans" cxnId="{79A9EAC8-6100-4099-B3CD-50924F7386C6}">
      <dgm:prSet/>
      <dgm:spPr/>
      <dgm:t>
        <a:bodyPr/>
        <a:lstStyle/>
        <a:p>
          <a:endParaRPr lang="en-US"/>
        </a:p>
      </dgm:t>
    </dgm:pt>
    <dgm:pt modelId="{4F712231-975D-4BA0-8FE5-30BA21FCDBBB}" type="sibTrans" cxnId="{79A9EAC8-6100-4099-B3CD-50924F7386C6}">
      <dgm:prSet/>
      <dgm:spPr/>
      <dgm:t>
        <a:bodyPr/>
        <a:lstStyle/>
        <a:p>
          <a:endParaRPr lang="en-US"/>
        </a:p>
      </dgm:t>
    </dgm:pt>
    <dgm:pt modelId="{EAA101AA-B458-4B26-9AB2-3817B5BAC776}" type="pres">
      <dgm:prSet presAssocID="{4A769A85-83E4-4BA3-B92E-ED9059A35B47}" presName="root" presStyleCnt="0">
        <dgm:presLayoutVars>
          <dgm:dir/>
          <dgm:resizeHandles val="exact"/>
        </dgm:presLayoutVars>
      </dgm:prSet>
      <dgm:spPr/>
    </dgm:pt>
    <dgm:pt modelId="{847EA93B-CC5B-4E2B-A72A-DC2C89120662}" type="pres">
      <dgm:prSet presAssocID="{4A769A85-83E4-4BA3-B92E-ED9059A35B47}" presName="container" presStyleCnt="0">
        <dgm:presLayoutVars>
          <dgm:dir/>
          <dgm:resizeHandles val="exact"/>
        </dgm:presLayoutVars>
      </dgm:prSet>
      <dgm:spPr/>
    </dgm:pt>
    <dgm:pt modelId="{A64665AE-44CB-4820-9C1A-BA93D449D725}" type="pres">
      <dgm:prSet presAssocID="{6AD5BC8A-B62C-4979-8CAA-EB6CBFB33B7E}" presName="compNode" presStyleCnt="0"/>
      <dgm:spPr/>
    </dgm:pt>
    <dgm:pt modelId="{44960113-5B9E-4903-BC8B-CBC7C19A95F0}" type="pres">
      <dgm:prSet presAssocID="{6AD5BC8A-B62C-4979-8CAA-EB6CBFB33B7E}" presName="iconBgRect" presStyleLbl="bgShp" presStyleIdx="0" presStyleCnt="8"/>
      <dgm:spPr/>
    </dgm:pt>
    <dgm:pt modelId="{DF8C1333-E0F8-4501-87E0-33122F430D19}" type="pres">
      <dgm:prSet presAssocID="{6AD5BC8A-B62C-4979-8CAA-EB6CBFB33B7E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F110141F-7CDA-440C-A9A0-1B175E512A50}" type="pres">
      <dgm:prSet presAssocID="{6AD5BC8A-B62C-4979-8CAA-EB6CBFB33B7E}" presName="spaceRect" presStyleCnt="0"/>
      <dgm:spPr/>
    </dgm:pt>
    <dgm:pt modelId="{298CE802-42F0-4611-9E76-88DADA26BAF5}" type="pres">
      <dgm:prSet presAssocID="{6AD5BC8A-B62C-4979-8CAA-EB6CBFB33B7E}" presName="textRect" presStyleLbl="revTx" presStyleIdx="0" presStyleCnt="8">
        <dgm:presLayoutVars>
          <dgm:chMax val="1"/>
          <dgm:chPref val="1"/>
        </dgm:presLayoutVars>
      </dgm:prSet>
      <dgm:spPr/>
    </dgm:pt>
    <dgm:pt modelId="{C4F6C869-8E4C-49EF-980F-71897D11552D}" type="pres">
      <dgm:prSet presAssocID="{1A329758-823C-42CC-9532-66A2EC822D8C}" presName="sibTrans" presStyleLbl="sibTrans2D1" presStyleIdx="0" presStyleCnt="0"/>
      <dgm:spPr/>
    </dgm:pt>
    <dgm:pt modelId="{8394311D-D40C-4D54-B32A-407BEB3FAC4F}" type="pres">
      <dgm:prSet presAssocID="{9E6838EB-409F-477D-A0C7-ACFCDA67F796}" presName="compNode" presStyleCnt="0"/>
      <dgm:spPr/>
    </dgm:pt>
    <dgm:pt modelId="{2B67BC32-F04D-4EAD-9C40-371C94D5E726}" type="pres">
      <dgm:prSet presAssocID="{9E6838EB-409F-477D-A0C7-ACFCDA67F796}" presName="iconBgRect" presStyleLbl="bgShp" presStyleIdx="1" presStyleCnt="8"/>
      <dgm:spPr/>
    </dgm:pt>
    <dgm:pt modelId="{F653457F-0A58-466D-8AF0-1E56FC3E2D95}" type="pres">
      <dgm:prSet presAssocID="{9E6838EB-409F-477D-A0C7-ACFCDA67F796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202A92E-B408-48E5-8FBD-648BB965EBDA}" type="pres">
      <dgm:prSet presAssocID="{9E6838EB-409F-477D-A0C7-ACFCDA67F796}" presName="spaceRect" presStyleCnt="0"/>
      <dgm:spPr/>
    </dgm:pt>
    <dgm:pt modelId="{65AD7D96-CE4B-407E-918A-C33FBE6FCD0C}" type="pres">
      <dgm:prSet presAssocID="{9E6838EB-409F-477D-A0C7-ACFCDA67F796}" presName="textRect" presStyleLbl="revTx" presStyleIdx="1" presStyleCnt="8">
        <dgm:presLayoutVars>
          <dgm:chMax val="1"/>
          <dgm:chPref val="1"/>
        </dgm:presLayoutVars>
      </dgm:prSet>
      <dgm:spPr/>
    </dgm:pt>
    <dgm:pt modelId="{EBF9AD3E-69AC-47B2-ACE2-E52A371D0357}" type="pres">
      <dgm:prSet presAssocID="{8E816A84-B556-4673-B13C-109308B1C42D}" presName="sibTrans" presStyleLbl="sibTrans2D1" presStyleIdx="0" presStyleCnt="0"/>
      <dgm:spPr/>
    </dgm:pt>
    <dgm:pt modelId="{49A6D9EE-4AE4-444B-AF16-4F97E282676D}" type="pres">
      <dgm:prSet presAssocID="{6F5B9E08-77B4-424B-BFCA-12B4E0567943}" presName="compNode" presStyleCnt="0"/>
      <dgm:spPr/>
    </dgm:pt>
    <dgm:pt modelId="{DBF3E95D-0AAB-44A7-AB51-026A2290B388}" type="pres">
      <dgm:prSet presAssocID="{6F5B9E08-77B4-424B-BFCA-12B4E0567943}" presName="iconBgRect" presStyleLbl="bgShp" presStyleIdx="2" presStyleCnt="8"/>
      <dgm:spPr/>
    </dgm:pt>
    <dgm:pt modelId="{3257B4EF-AB1A-4369-9BC4-6B2A4E800F16}" type="pres">
      <dgm:prSet presAssocID="{6F5B9E08-77B4-424B-BFCA-12B4E056794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3C12DB5F-A80C-43FD-A7CB-F727C3E1C297}" type="pres">
      <dgm:prSet presAssocID="{6F5B9E08-77B4-424B-BFCA-12B4E0567943}" presName="spaceRect" presStyleCnt="0"/>
      <dgm:spPr/>
    </dgm:pt>
    <dgm:pt modelId="{4C1AA9B5-7EC7-440B-AD7E-96EB40AF47C9}" type="pres">
      <dgm:prSet presAssocID="{6F5B9E08-77B4-424B-BFCA-12B4E0567943}" presName="textRect" presStyleLbl="revTx" presStyleIdx="2" presStyleCnt="8">
        <dgm:presLayoutVars>
          <dgm:chMax val="1"/>
          <dgm:chPref val="1"/>
        </dgm:presLayoutVars>
      </dgm:prSet>
      <dgm:spPr/>
    </dgm:pt>
    <dgm:pt modelId="{CE3EA924-DF5B-4FBA-A3A3-E85524826749}" type="pres">
      <dgm:prSet presAssocID="{3D68A0F5-0349-4EAE-9918-D8EB879FD192}" presName="sibTrans" presStyleLbl="sibTrans2D1" presStyleIdx="0" presStyleCnt="0"/>
      <dgm:spPr/>
    </dgm:pt>
    <dgm:pt modelId="{5387253E-2DC0-470A-A898-EFD112E49308}" type="pres">
      <dgm:prSet presAssocID="{4869B79C-0F26-4951-9529-7B3CCBBDC0E3}" presName="compNode" presStyleCnt="0"/>
      <dgm:spPr/>
    </dgm:pt>
    <dgm:pt modelId="{B75311BE-2881-40C3-8023-64F801E7B071}" type="pres">
      <dgm:prSet presAssocID="{4869B79C-0F26-4951-9529-7B3CCBBDC0E3}" presName="iconBgRect" presStyleLbl="bgShp" presStyleIdx="3" presStyleCnt="8"/>
      <dgm:spPr/>
    </dgm:pt>
    <dgm:pt modelId="{80B31ED0-4F98-4807-B464-B7D7386FA326}" type="pres">
      <dgm:prSet presAssocID="{4869B79C-0F26-4951-9529-7B3CCBBDC0E3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EAF4AAF0-DC95-4030-B5A8-9D3EA7C6D5C7}" type="pres">
      <dgm:prSet presAssocID="{4869B79C-0F26-4951-9529-7B3CCBBDC0E3}" presName="spaceRect" presStyleCnt="0"/>
      <dgm:spPr/>
    </dgm:pt>
    <dgm:pt modelId="{FBA4A969-F036-4BA7-B992-336DE062FF08}" type="pres">
      <dgm:prSet presAssocID="{4869B79C-0F26-4951-9529-7B3CCBBDC0E3}" presName="textRect" presStyleLbl="revTx" presStyleIdx="3" presStyleCnt="8">
        <dgm:presLayoutVars>
          <dgm:chMax val="1"/>
          <dgm:chPref val="1"/>
        </dgm:presLayoutVars>
      </dgm:prSet>
      <dgm:spPr/>
    </dgm:pt>
    <dgm:pt modelId="{EB0E3706-B0FC-45FD-A52F-1C41D3EE1E9C}" type="pres">
      <dgm:prSet presAssocID="{2851B209-179B-41A6-B5B1-52E7B73317C7}" presName="sibTrans" presStyleLbl="sibTrans2D1" presStyleIdx="0" presStyleCnt="0"/>
      <dgm:spPr/>
    </dgm:pt>
    <dgm:pt modelId="{D762C5C5-D4C3-406E-A507-6C0414002965}" type="pres">
      <dgm:prSet presAssocID="{9D34722A-96C7-470B-AF20-6973B1F8E239}" presName="compNode" presStyleCnt="0"/>
      <dgm:spPr/>
    </dgm:pt>
    <dgm:pt modelId="{EC060A70-45A0-4FFE-9B3C-5D2DD3A78B1F}" type="pres">
      <dgm:prSet presAssocID="{9D34722A-96C7-470B-AF20-6973B1F8E239}" presName="iconBgRect" presStyleLbl="bgShp" presStyleIdx="4" presStyleCnt="8"/>
      <dgm:spPr/>
    </dgm:pt>
    <dgm:pt modelId="{09C99739-DDDD-4525-976F-65A837280D9C}" type="pres">
      <dgm:prSet presAssocID="{9D34722A-96C7-470B-AF20-6973B1F8E239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7A46A32-501B-41BD-8681-7BFF5936CB48}" type="pres">
      <dgm:prSet presAssocID="{9D34722A-96C7-470B-AF20-6973B1F8E239}" presName="spaceRect" presStyleCnt="0"/>
      <dgm:spPr/>
    </dgm:pt>
    <dgm:pt modelId="{4B3EFADE-DF9A-4F23-A466-0255AD70803C}" type="pres">
      <dgm:prSet presAssocID="{9D34722A-96C7-470B-AF20-6973B1F8E239}" presName="textRect" presStyleLbl="revTx" presStyleIdx="4" presStyleCnt="8">
        <dgm:presLayoutVars>
          <dgm:chMax val="1"/>
          <dgm:chPref val="1"/>
        </dgm:presLayoutVars>
      </dgm:prSet>
      <dgm:spPr/>
    </dgm:pt>
    <dgm:pt modelId="{EF4808DA-6D98-4AC6-894F-3EA7385357E0}" type="pres">
      <dgm:prSet presAssocID="{4562FDD1-6044-42E2-8CCD-4F89C9F09DFF}" presName="sibTrans" presStyleLbl="sibTrans2D1" presStyleIdx="0" presStyleCnt="0"/>
      <dgm:spPr/>
    </dgm:pt>
    <dgm:pt modelId="{A2D1AD70-690F-4A67-B872-D7AFF51A1B4C}" type="pres">
      <dgm:prSet presAssocID="{78309331-803A-4537-A9F7-28E38AF667C0}" presName="compNode" presStyleCnt="0"/>
      <dgm:spPr/>
    </dgm:pt>
    <dgm:pt modelId="{ADD5BC08-1A0F-47D6-A3DD-B64955097E54}" type="pres">
      <dgm:prSet presAssocID="{78309331-803A-4537-A9F7-28E38AF667C0}" presName="iconBgRect" presStyleLbl="bgShp" presStyleIdx="5" presStyleCnt="8"/>
      <dgm:spPr/>
    </dgm:pt>
    <dgm:pt modelId="{7474F2C3-67D8-4FEB-A907-9EA8BA5F72FF}" type="pres">
      <dgm:prSet presAssocID="{78309331-803A-4537-A9F7-28E38AF667C0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8BFB892A-D746-4D9F-B6A8-E3A2026D75D3}" type="pres">
      <dgm:prSet presAssocID="{78309331-803A-4537-A9F7-28E38AF667C0}" presName="spaceRect" presStyleCnt="0"/>
      <dgm:spPr/>
    </dgm:pt>
    <dgm:pt modelId="{68B4D1FA-8CE3-4401-9688-99A85DC77CFC}" type="pres">
      <dgm:prSet presAssocID="{78309331-803A-4537-A9F7-28E38AF667C0}" presName="textRect" presStyleLbl="revTx" presStyleIdx="5" presStyleCnt="8">
        <dgm:presLayoutVars>
          <dgm:chMax val="1"/>
          <dgm:chPref val="1"/>
        </dgm:presLayoutVars>
      </dgm:prSet>
      <dgm:spPr/>
    </dgm:pt>
    <dgm:pt modelId="{D18A8394-76F7-4BEC-8A86-959C5797C33C}" type="pres">
      <dgm:prSet presAssocID="{73969F2E-80FC-4C92-947A-8B8050F49277}" presName="sibTrans" presStyleLbl="sibTrans2D1" presStyleIdx="0" presStyleCnt="0"/>
      <dgm:spPr/>
    </dgm:pt>
    <dgm:pt modelId="{859F30E0-47D9-47F4-A62D-5CDC519982A4}" type="pres">
      <dgm:prSet presAssocID="{E1FDEF6B-FC62-4781-A37D-1CABA81A8EEF}" presName="compNode" presStyleCnt="0"/>
      <dgm:spPr/>
    </dgm:pt>
    <dgm:pt modelId="{AEF164BD-92ED-492D-83CC-332A36557692}" type="pres">
      <dgm:prSet presAssocID="{E1FDEF6B-FC62-4781-A37D-1CABA81A8EEF}" presName="iconBgRect" presStyleLbl="bgShp" presStyleIdx="6" presStyleCnt="8"/>
      <dgm:spPr/>
    </dgm:pt>
    <dgm:pt modelId="{55BCA291-F121-4579-8730-DDA7F9C0237F}" type="pres">
      <dgm:prSet presAssocID="{E1FDEF6B-FC62-4781-A37D-1CABA81A8EEF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160479C-284F-45CC-B0D6-AE498FE427E0}" type="pres">
      <dgm:prSet presAssocID="{E1FDEF6B-FC62-4781-A37D-1CABA81A8EEF}" presName="spaceRect" presStyleCnt="0"/>
      <dgm:spPr/>
    </dgm:pt>
    <dgm:pt modelId="{2F1D0ACB-4ACC-4189-828B-7B8B1CD5E185}" type="pres">
      <dgm:prSet presAssocID="{E1FDEF6B-FC62-4781-A37D-1CABA81A8EEF}" presName="textRect" presStyleLbl="revTx" presStyleIdx="6" presStyleCnt="8">
        <dgm:presLayoutVars>
          <dgm:chMax val="1"/>
          <dgm:chPref val="1"/>
        </dgm:presLayoutVars>
      </dgm:prSet>
      <dgm:spPr/>
    </dgm:pt>
    <dgm:pt modelId="{7623920C-63C2-45F0-8603-205DE9BAB871}" type="pres">
      <dgm:prSet presAssocID="{1D7974A9-68AD-454B-A74C-849B5D05E416}" presName="sibTrans" presStyleLbl="sibTrans2D1" presStyleIdx="0" presStyleCnt="0"/>
      <dgm:spPr/>
    </dgm:pt>
    <dgm:pt modelId="{B4CFD6D0-0415-4C89-B417-AEA075F85488}" type="pres">
      <dgm:prSet presAssocID="{4478A578-CE93-4E30-AAD0-D6166B142129}" presName="compNode" presStyleCnt="0"/>
      <dgm:spPr/>
    </dgm:pt>
    <dgm:pt modelId="{D7C6E4AC-B48F-4FAB-9E39-BB749B317AAE}" type="pres">
      <dgm:prSet presAssocID="{4478A578-CE93-4E30-AAD0-D6166B142129}" presName="iconBgRect" presStyleLbl="bgShp" presStyleIdx="7" presStyleCnt="8"/>
      <dgm:spPr/>
    </dgm:pt>
    <dgm:pt modelId="{668D0723-8A0C-4119-AC5A-7E22213AD1B8}" type="pres">
      <dgm:prSet presAssocID="{4478A578-CE93-4E30-AAD0-D6166B142129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B08665E7-1953-41EA-9296-E13F3C4EC0DF}" type="pres">
      <dgm:prSet presAssocID="{4478A578-CE93-4E30-AAD0-D6166B142129}" presName="spaceRect" presStyleCnt="0"/>
      <dgm:spPr/>
    </dgm:pt>
    <dgm:pt modelId="{BBA20E0D-2BD6-4EC6-85C8-A83194DF881A}" type="pres">
      <dgm:prSet presAssocID="{4478A578-CE93-4E30-AAD0-D6166B142129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609DAE03-DC9C-4A5A-B303-582D38471D5C}" srcId="{4A769A85-83E4-4BA3-B92E-ED9059A35B47}" destId="{9D34722A-96C7-470B-AF20-6973B1F8E239}" srcOrd="4" destOrd="0" parTransId="{DFD5FA9A-61CB-48CD-BB64-86F61D35A9E4}" sibTransId="{4562FDD1-6044-42E2-8CCD-4F89C9F09DFF}"/>
    <dgm:cxn modelId="{392E3406-D4C2-4DD2-8BEC-BEF5122F7621}" type="presOf" srcId="{6AD5BC8A-B62C-4979-8CAA-EB6CBFB33B7E}" destId="{298CE802-42F0-4611-9E76-88DADA26BAF5}" srcOrd="0" destOrd="0" presId="urn:microsoft.com/office/officeart/2018/2/layout/IconCircleList"/>
    <dgm:cxn modelId="{0664B00B-B02F-4E07-8450-AD16B8DB2C72}" type="presOf" srcId="{78309331-803A-4537-A9F7-28E38AF667C0}" destId="{68B4D1FA-8CE3-4401-9688-99A85DC77CFC}" srcOrd="0" destOrd="0" presId="urn:microsoft.com/office/officeart/2018/2/layout/IconCircleList"/>
    <dgm:cxn modelId="{B702E90C-DF19-48D5-9E1A-881BCF7AF4DC}" type="presOf" srcId="{6F5B9E08-77B4-424B-BFCA-12B4E0567943}" destId="{4C1AA9B5-7EC7-440B-AD7E-96EB40AF47C9}" srcOrd="0" destOrd="0" presId="urn:microsoft.com/office/officeart/2018/2/layout/IconCircleList"/>
    <dgm:cxn modelId="{115EBB16-1AE7-48E2-BA21-1EE8CCC06FFA}" type="presOf" srcId="{E1FDEF6B-FC62-4781-A37D-1CABA81A8EEF}" destId="{2F1D0ACB-4ACC-4189-828B-7B8B1CD5E185}" srcOrd="0" destOrd="0" presId="urn:microsoft.com/office/officeart/2018/2/layout/IconCircleList"/>
    <dgm:cxn modelId="{28DD7B17-C58E-41BA-9FFC-53B1C3F746C0}" srcId="{4A769A85-83E4-4BA3-B92E-ED9059A35B47}" destId="{9E6838EB-409F-477D-A0C7-ACFCDA67F796}" srcOrd="1" destOrd="0" parTransId="{37D134B3-CF1C-4B5E-9D6D-9C1F7AAC39ED}" sibTransId="{8E816A84-B556-4673-B13C-109308B1C42D}"/>
    <dgm:cxn modelId="{925FB428-AE31-414E-8563-E475CDB47EA6}" type="presOf" srcId="{73969F2E-80FC-4C92-947A-8B8050F49277}" destId="{D18A8394-76F7-4BEC-8A86-959C5797C33C}" srcOrd="0" destOrd="0" presId="urn:microsoft.com/office/officeart/2018/2/layout/IconCircleList"/>
    <dgm:cxn modelId="{F3412066-B7B9-4DC1-9CF9-C4D8EAA7F00F}" type="presOf" srcId="{4562FDD1-6044-42E2-8CCD-4F89C9F09DFF}" destId="{EF4808DA-6D98-4AC6-894F-3EA7385357E0}" srcOrd="0" destOrd="0" presId="urn:microsoft.com/office/officeart/2018/2/layout/IconCircleList"/>
    <dgm:cxn modelId="{87BE9C66-C6F8-48FC-B1C7-73339BA15DCB}" srcId="{4A769A85-83E4-4BA3-B92E-ED9059A35B47}" destId="{6F5B9E08-77B4-424B-BFCA-12B4E0567943}" srcOrd="2" destOrd="0" parTransId="{054EBCBA-7A71-4F78-A0D4-DA8E38A41E23}" sibTransId="{3D68A0F5-0349-4EAE-9918-D8EB879FD192}"/>
    <dgm:cxn modelId="{49477654-032B-48E3-99B2-23ACED46AE35}" type="presOf" srcId="{4A769A85-83E4-4BA3-B92E-ED9059A35B47}" destId="{EAA101AA-B458-4B26-9AB2-3817B5BAC776}" srcOrd="0" destOrd="0" presId="urn:microsoft.com/office/officeart/2018/2/layout/IconCircleList"/>
    <dgm:cxn modelId="{AE51B67C-B16E-413B-93F2-D71FA1E09CC7}" srcId="{4A769A85-83E4-4BA3-B92E-ED9059A35B47}" destId="{78309331-803A-4537-A9F7-28E38AF667C0}" srcOrd="5" destOrd="0" parTransId="{8846074E-22F3-4038-818A-5DB1F6B5C116}" sibTransId="{73969F2E-80FC-4C92-947A-8B8050F49277}"/>
    <dgm:cxn modelId="{92A83484-F68E-4FC4-AEA4-467AD46447B7}" type="presOf" srcId="{3D68A0F5-0349-4EAE-9918-D8EB879FD192}" destId="{CE3EA924-DF5B-4FBA-A3A3-E85524826749}" srcOrd="0" destOrd="0" presId="urn:microsoft.com/office/officeart/2018/2/layout/IconCircleList"/>
    <dgm:cxn modelId="{94ED918D-AE46-4D51-9441-3F1669FEBD56}" type="presOf" srcId="{4478A578-CE93-4E30-AAD0-D6166B142129}" destId="{BBA20E0D-2BD6-4EC6-85C8-A83194DF881A}" srcOrd="0" destOrd="0" presId="urn:microsoft.com/office/officeart/2018/2/layout/IconCircleList"/>
    <dgm:cxn modelId="{FA1C4995-884D-467E-A8A6-E6957BDC99C0}" srcId="{4A769A85-83E4-4BA3-B92E-ED9059A35B47}" destId="{6AD5BC8A-B62C-4979-8CAA-EB6CBFB33B7E}" srcOrd="0" destOrd="0" parTransId="{D663B4A2-5337-4FA5-9603-AD6067ECB3C2}" sibTransId="{1A329758-823C-42CC-9532-66A2EC822D8C}"/>
    <dgm:cxn modelId="{87E03FA6-E716-4D5A-A903-FB708F3F12D7}" type="presOf" srcId="{2851B209-179B-41A6-B5B1-52E7B73317C7}" destId="{EB0E3706-B0FC-45FD-A52F-1C41D3EE1E9C}" srcOrd="0" destOrd="0" presId="urn:microsoft.com/office/officeart/2018/2/layout/IconCircleList"/>
    <dgm:cxn modelId="{6F9A64B3-CE9A-4447-8743-D0623AB78B2F}" type="presOf" srcId="{9D34722A-96C7-470B-AF20-6973B1F8E239}" destId="{4B3EFADE-DF9A-4F23-A466-0255AD70803C}" srcOrd="0" destOrd="0" presId="urn:microsoft.com/office/officeart/2018/2/layout/IconCircleList"/>
    <dgm:cxn modelId="{F61F8CC6-17C0-46C3-AFB2-1F0C467D9211}" srcId="{4A769A85-83E4-4BA3-B92E-ED9059A35B47}" destId="{4869B79C-0F26-4951-9529-7B3CCBBDC0E3}" srcOrd="3" destOrd="0" parTransId="{7AE6BED4-01A7-4DE0-B93A-59FF86EEE51C}" sibTransId="{2851B209-179B-41A6-B5B1-52E7B73317C7}"/>
    <dgm:cxn modelId="{79A9EAC8-6100-4099-B3CD-50924F7386C6}" srcId="{4A769A85-83E4-4BA3-B92E-ED9059A35B47}" destId="{4478A578-CE93-4E30-AAD0-D6166B142129}" srcOrd="7" destOrd="0" parTransId="{B6B6A71F-83AA-48B0-A4F4-B4B6B7ADBAC2}" sibTransId="{4F712231-975D-4BA0-8FE5-30BA21FCDBBB}"/>
    <dgm:cxn modelId="{4F4F50DF-EB73-447E-9FF5-F7393CECA4C9}" type="presOf" srcId="{8E816A84-B556-4673-B13C-109308B1C42D}" destId="{EBF9AD3E-69AC-47B2-ACE2-E52A371D0357}" srcOrd="0" destOrd="0" presId="urn:microsoft.com/office/officeart/2018/2/layout/IconCircleList"/>
    <dgm:cxn modelId="{9C1AF5E2-656E-43CB-BE19-ED6101518EB8}" type="presOf" srcId="{4869B79C-0F26-4951-9529-7B3CCBBDC0E3}" destId="{FBA4A969-F036-4BA7-B992-336DE062FF08}" srcOrd="0" destOrd="0" presId="urn:microsoft.com/office/officeart/2018/2/layout/IconCircleList"/>
    <dgm:cxn modelId="{1E60AFE4-D5A1-480A-ABE7-2CFF86FC8F4A}" type="presOf" srcId="{1D7974A9-68AD-454B-A74C-849B5D05E416}" destId="{7623920C-63C2-45F0-8603-205DE9BAB871}" srcOrd="0" destOrd="0" presId="urn:microsoft.com/office/officeart/2018/2/layout/IconCircleList"/>
    <dgm:cxn modelId="{D2EA41ED-DA38-4A85-B374-66DFC7B4F3B3}" srcId="{4A769A85-83E4-4BA3-B92E-ED9059A35B47}" destId="{E1FDEF6B-FC62-4781-A37D-1CABA81A8EEF}" srcOrd="6" destOrd="0" parTransId="{35877825-FDB0-4E64-B816-15B6D6A967A2}" sibTransId="{1D7974A9-68AD-454B-A74C-849B5D05E416}"/>
    <dgm:cxn modelId="{5660F4F0-81D4-432E-8170-A422AB922F72}" type="presOf" srcId="{9E6838EB-409F-477D-A0C7-ACFCDA67F796}" destId="{65AD7D96-CE4B-407E-918A-C33FBE6FCD0C}" srcOrd="0" destOrd="0" presId="urn:microsoft.com/office/officeart/2018/2/layout/IconCircleList"/>
    <dgm:cxn modelId="{E74B0AF1-D5CC-4107-8A14-27A83491769E}" type="presOf" srcId="{1A329758-823C-42CC-9532-66A2EC822D8C}" destId="{C4F6C869-8E4C-49EF-980F-71897D11552D}" srcOrd="0" destOrd="0" presId="urn:microsoft.com/office/officeart/2018/2/layout/IconCircleList"/>
    <dgm:cxn modelId="{0BA14A14-DFAE-4BA1-9073-F23FF9DDF5AA}" type="presParOf" srcId="{EAA101AA-B458-4B26-9AB2-3817B5BAC776}" destId="{847EA93B-CC5B-4E2B-A72A-DC2C89120662}" srcOrd="0" destOrd="0" presId="urn:microsoft.com/office/officeart/2018/2/layout/IconCircleList"/>
    <dgm:cxn modelId="{5A523DF2-8228-4DB5-98BA-9EC9F59E55F0}" type="presParOf" srcId="{847EA93B-CC5B-4E2B-A72A-DC2C89120662}" destId="{A64665AE-44CB-4820-9C1A-BA93D449D725}" srcOrd="0" destOrd="0" presId="urn:microsoft.com/office/officeart/2018/2/layout/IconCircleList"/>
    <dgm:cxn modelId="{A5BE7CB9-1C0F-44BF-A6C1-52B017B5081D}" type="presParOf" srcId="{A64665AE-44CB-4820-9C1A-BA93D449D725}" destId="{44960113-5B9E-4903-BC8B-CBC7C19A95F0}" srcOrd="0" destOrd="0" presId="urn:microsoft.com/office/officeart/2018/2/layout/IconCircleList"/>
    <dgm:cxn modelId="{E975FCC7-5AE8-4A21-8AD0-9F95D3D26732}" type="presParOf" srcId="{A64665AE-44CB-4820-9C1A-BA93D449D725}" destId="{DF8C1333-E0F8-4501-87E0-33122F430D19}" srcOrd="1" destOrd="0" presId="urn:microsoft.com/office/officeart/2018/2/layout/IconCircleList"/>
    <dgm:cxn modelId="{8A2B32F6-8C0F-4FAD-A222-D29CC047A74F}" type="presParOf" srcId="{A64665AE-44CB-4820-9C1A-BA93D449D725}" destId="{F110141F-7CDA-440C-A9A0-1B175E512A50}" srcOrd="2" destOrd="0" presId="urn:microsoft.com/office/officeart/2018/2/layout/IconCircleList"/>
    <dgm:cxn modelId="{96AC3F85-7EE9-4A18-B992-B7071E0F1401}" type="presParOf" srcId="{A64665AE-44CB-4820-9C1A-BA93D449D725}" destId="{298CE802-42F0-4611-9E76-88DADA26BAF5}" srcOrd="3" destOrd="0" presId="urn:microsoft.com/office/officeart/2018/2/layout/IconCircleList"/>
    <dgm:cxn modelId="{A1A80268-2B28-4E3B-BCD9-9259A916CC5D}" type="presParOf" srcId="{847EA93B-CC5B-4E2B-A72A-DC2C89120662}" destId="{C4F6C869-8E4C-49EF-980F-71897D11552D}" srcOrd="1" destOrd="0" presId="urn:microsoft.com/office/officeart/2018/2/layout/IconCircleList"/>
    <dgm:cxn modelId="{E7138910-B534-433A-8839-3F28E8352C38}" type="presParOf" srcId="{847EA93B-CC5B-4E2B-A72A-DC2C89120662}" destId="{8394311D-D40C-4D54-B32A-407BEB3FAC4F}" srcOrd="2" destOrd="0" presId="urn:microsoft.com/office/officeart/2018/2/layout/IconCircleList"/>
    <dgm:cxn modelId="{F6484342-EC0D-4AEA-8993-D31AEF811A3A}" type="presParOf" srcId="{8394311D-D40C-4D54-B32A-407BEB3FAC4F}" destId="{2B67BC32-F04D-4EAD-9C40-371C94D5E726}" srcOrd="0" destOrd="0" presId="urn:microsoft.com/office/officeart/2018/2/layout/IconCircleList"/>
    <dgm:cxn modelId="{79FAE477-2381-4558-9DAD-43A1F854CEDB}" type="presParOf" srcId="{8394311D-D40C-4D54-B32A-407BEB3FAC4F}" destId="{F653457F-0A58-466D-8AF0-1E56FC3E2D95}" srcOrd="1" destOrd="0" presId="urn:microsoft.com/office/officeart/2018/2/layout/IconCircleList"/>
    <dgm:cxn modelId="{32C97BBA-FD5F-44B0-9F28-A61332E14E5B}" type="presParOf" srcId="{8394311D-D40C-4D54-B32A-407BEB3FAC4F}" destId="{1202A92E-B408-48E5-8FBD-648BB965EBDA}" srcOrd="2" destOrd="0" presId="urn:microsoft.com/office/officeart/2018/2/layout/IconCircleList"/>
    <dgm:cxn modelId="{6D2BFB12-10F1-4D4A-840F-19CAC8C794D3}" type="presParOf" srcId="{8394311D-D40C-4D54-B32A-407BEB3FAC4F}" destId="{65AD7D96-CE4B-407E-918A-C33FBE6FCD0C}" srcOrd="3" destOrd="0" presId="urn:microsoft.com/office/officeart/2018/2/layout/IconCircleList"/>
    <dgm:cxn modelId="{2C8ADE71-8573-4B70-9A74-436CBAB033C8}" type="presParOf" srcId="{847EA93B-CC5B-4E2B-A72A-DC2C89120662}" destId="{EBF9AD3E-69AC-47B2-ACE2-E52A371D0357}" srcOrd="3" destOrd="0" presId="urn:microsoft.com/office/officeart/2018/2/layout/IconCircleList"/>
    <dgm:cxn modelId="{647A016E-82FC-4327-9B53-B3F62E40E45D}" type="presParOf" srcId="{847EA93B-CC5B-4E2B-A72A-DC2C89120662}" destId="{49A6D9EE-4AE4-444B-AF16-4F97E282676D}" srcOrd="4" destOrd="0" presId="urn:microsoft.com/office/officeart/2018/2/layout/IconCircleList"/>
    <dgm:cxn modelId="{B8996EB7-4D32-4ED0-B04B-A6670102BF3B}" type="presParOf" srcId="{49A6D9EE-4AE4-444B-AF16-4F97E282676D}" destId="{DBF3E95D-0AAB-44A7-AB51-026A2290B388}" srcOrd="0" destOrd="0" presId="urn:microsoft.com/office/officeart/2018/2/layout/IconCircleList"/>
    <dgm:cxn modelId="{E40EA7A2-95A4-49D5-ACEF-2AD3C07AB86D}" type="presParOf" srcId="{49A6D9EE-4AE4-444B-AF16-4F97E282676D}" destId="{3257B4EF-AB1A-4369-9BC4-6B2A4E800F16}" srcOrd="1" destOrd="0" presId="urn:microsoft.com/office/officeart/2018/2/layout/IconCircleList"/>
    <dgm:cxn modelId="{88F981FB-C34B-4DFB-BAC3-D17535596694}" type="presParOf" srcId="{49A6D9EE-4AE4-444B-AF16-4F97E282676D}" destId="{3C12DB5F-A80C-43FD-A7CB-F727C3E1C297}" srcOrd="2" destOrd="0" presId="urn:microsoft.com/office/officeart/2018/2/layout/IconCircleList"/>
    <dgm:cxn modelId="{889922EB-71E4-48E9-9E38-CD52D38344D1}" type="presParOf" srcId="{49A6D9EE-4AE4-444B-AF16-4F97E282676D}" destId="{4C1AA9B5-7EC7-440B-AD7E-96EB40AF47C9}" srcOrd="3" destOrd="0" presId="urn:microsoft.com/office/officeart/2018/2/layout/IconCircleList"/>
    <dgm:cxn modelId="{B45943FD-E98D-453E-A1FE-4B959BA733DF}" type="presParOf" srcId="{847EA93B-CC5B-4E2B-A72A-DC2C89120662}" destId="{CE3EA924-DF5B-4FBA-A3A3-E85524826749}" srcOrd="5" destOrd="0" presId="urn:microsoft.com/office/officeart/2018/2/layout/IconCircleList"/>
    <dgm:cxn modelId="{2A65DDE8-EC94-4FC9-B55E-9CE2F3B466F3}" type="presParOf" srcId="{847EA93B-CC5B-4E2B-A72A-DC2C89120662}" destId="{5387253E-2DC0-470A-A898-EFD112E49308}" srcOrd="6" destOrd="0" presId="urn:microsoft.com/office/officeart/2018/2/layout/IconCircleList"/>
    <dgm:cxn modelId="{00C61DCC-2A71-477A-B08B-430883A1E584}" type="presParOf" srcId="{5387253E-2DC0-470A-A898-EFD112E49308}" destId="{B75311BE-2881-40C3-8023-64F801E7B071}" srcOrd="0" destOrd="0" presId="urn:microsoft.com/office/officeart/2018/2/layout/IconCircleList"/>
    <dgm:cxn modelId="{602E4DAB-2987-4ABC-A28C-EE4E847980A3}" type="presParOf" srcId="{5387253E-2DC0-470A-A898-EFD112E49308}" destId="{80B31ED0-4F98-4807-B464-B7D7386FA326}" srcOrd="1" destOrd="0" presId="urn:microsoft.com/office/officeart/2018/2/layout/IconCircleList"/>
    <dgm:cxn modelId="{2F9C0B43-4342-4D99-9C87-7CD9A1A3B1B9}" type="presParOf" srcId="{5387253E-2DC0-470A-A898-EFD112E49308}" destId="{EAF4AAF0-DC95-4030-B5A8-9D3EA7C6D5C7}" srcOrd="2" destOrd="0" presId="urn:microsoft.com/office/officeart/2018/2/layout/IconCircleList"/>
    <dgm:cxn modelId="{92016E28-3384-4F4B-B239-698DCEBBB892}" type="presParOf" srcId="{5387253E-2DC0-470A-A898-EFD112E49308}" destId="{FBA4A969-F036-4BA7-B992-336DE062FF08}" srcOrd="3" destOrd="0" presId="urn:microsoft.com/office/officeart/2018/2/layout/IconCircleList"/>
    <dgm:cxn modelId="{9FAFFFF5-3CF9-4270-957E-83C8768580B9}" type="presParOf" srcId="{847EA93B-CC5B-4E2B-A72A-DC2C89120662}" destId="{EB0E3706-B0FC-45FD-A52F-1C41D3EE1E9C}" srcOrd="7" destOrd="0" presId="urn:microsoft.com/office/officeart/2018/2/layout/IconCircleList"/>
    <dgm:cxn modelId="{E43F214F-9431-476B-BA14-1BFBA526E84B}" type="presParOf" srcId="{847EA93B-CC5B-4E2B-A72A-DC2C89120662}" destId="{D762C5C5-D4C3-406E-A507-6C0414002965}" srcOrd="8" destOrd="0" presId="urn:microsoft.com/office/officeart/2018/2/layout/IconCircleList"/>
    <dgm:cxn modelId="{67535537-6617-451E-AA4C-D1ED33C891EE}" type="presParOf" srcId="{D762C5C5-D4C3-406E-A507-6C0414002965}" destId="{EC060A70-45A0-4FFE-9B3C-5D2DD3A78B1F}" srcOrd="0" destOrd="0" presId="urn:microsoft.com/office/officeart/2018/2/layout/IconCircleList"/>
    <dgm:cxn modelId="{B2429EFA-A200-4267-837B-20BD79FB5E00}" type="presParOf" srcId="{D762C5C5-D4C3-406E-A507-6C0414002965}" destId="{09C99739-DDDD-4525-976F-65A837280D9C}" srcOrd="1" destOrd="0" presId="urn:microsoft.com/office/officeart/2018/2/layout/IconCircleList"/>
    <dgm:cxn modelId="{78B438F8-5B8D-475F-8CEB-133A4CD5AA3C}" type="presParOf" srcId="{D762C5C5-D4C3-406E-A507-6C0414002965}" destId="{F7A46A32-501B-41BD-8681-7BFF5936CB48}" srcOrd="2" destOrd="0" presId="urn:microsoft.com/office/officeart/2018/2/layout/IconCircleList"/>
    <dgm:cxn modelId="{97B2E575-160E-455E-87F6-BDF580ACF249}" type="presParOf" srcId="{D762C5C5-D4C3-406E-A507-6C0414002965}" destId="{4B3EFADE-DF9A-4F23-A466-0255AD70803C}" srcOrd="3" destOrd="0" presId="urn:microsoft.com/office/officeart/2018/2/layout/IconCircleList"/>
    <dgm:cxn modelId="{76BB24FA-2E46-46E6-8AB0-B15D3ABBE358}" type="presParOf" srcId="{847EA93B-CC5B-4E2B-A72A-DC2C89120662}" destId="{EF4808DA-6D98-4AC6-894F-3EA7385357E0}" srcOrd="9" destOrd="0" presId="urn:microsoft.com/office/officeart/2018/2/layout/IconCircleList"/>
    <dgm:cxn modelId="{66BDA538-E60D-4196-925D-34B7C598CB49}" type="presParOf" srcId="{847EA93B-CC5B-4E2B-A72A-DC2C89120662}" destId="{A2D1AD70-690F-4A67-B872-D7AFF51A1B4C}" srcOrd="10" destOrd="0" presId="urn:microsoft.com/office/officeart/2018/2/layout/IconCircleList"/>
    <dgm:cxn modelId="{796FDDB1-1410-4F9E-8EBA-657BBC4B15C9}" type="presParOf" srcId="{A2D1AD70-690F-4A67-B872-D7AFF51A1B4C}" destId="{ADD5BC08-1A0F-47D6-A3DD-B64955097E54}" srcOrd="0" destOrd="0" presId="urn:microsoft.com/office/officeart/2018/2/layout/IconCircleList"/>
    <dgm:cxn modelId="{4D6A7046-0E8C-4A3F-8C9B-4AC53A539E19}" type="presParOf" srcId="{A2D1AD70-690F-4A67-B872-D7AFF51A1B4C}" destId="{7474F2C3-67D8-4FEB-A907-9EA8BA5F72FF}" srcOrd="1" destOrd="0" presId="urn:microsoft.com/office/officeart/2018/2/layout/IconCircleList"/>
    <dgm:cxn modelId="{03994141-C817-417B-89CB-74A9F736E7DC}" type="presParOf" srcId="{A2D1AD70-690F-4A67-B872-D7AFF51A1B4C}" destId="{8BFB892A-D746-4D9F-B6A8-E3A2026D75D3}" srcOrd="2" destOrd="0" presId="urn:microsoft.com/office/officeart/2018/2/layout/IconCircleList"/>
    <dgm:cxn modelId="{18D0DD3E-234B-4613-A344-A750104180BF}" type="presParOf" srcId="{A2D1AD70-690F-4A67-B872-D7AFF51A1B4C}" destId="{68B4D1FA-8CE3-4401-9688-99A85DC77CFC}" srcOrd="3" destOrd="0" presId="urn:microsoft.com/office/officeart/2018/2/layout/IconCircleList"/>
    <dgm:cxn modelId="{7050D3FA-4CFE-4B7A-BCAE-5D3B56C88B9D}" type="presParOf" srcId="{847EA93B-CC5B-4E2B-A72A-DC2C89120662}" destId="{D18A8394-76F7-4BEC-8A86-959C5797C33C}" srcOrd="11" destOrd="0" presId="urn:microsoft.com/office/officeart/2018/2/layout/IconCircleList"/>
    <dgm:cxn modelId="{068B45DA-1F0B-4B2B-A2CA-8AED85CA0B38}" type="presParOf" srcId="{847EA93B-CC5B-4E2B-A72A-DC2C89120662}" destId="{859F30E0-47D9-47F4-A62D-5CDC519982A4}" srcOrd="12" destOrd="0" presId="urn:microsoft.com/office/officeart/2018/2/layout/IconCircleList"/>
    <dgm:cxn modelId="{4EEAA5D3-DD66-4CDC-BFCB-E48CE84FFC9D}" type="presParOf" srcId="{859F30E0-47D9-47F4-A62D-5CDC519982A4}" destId="{AEF164BD-92ED-492D-83CC-332A36557692}" srcOrd="0" destOrd="0" presId="urn:microsoft.com/office/officeart/2018/2/layout/IconCircleList"/>
    <dgm:cxn modelId="{D06303EA-FDDB-4249-9622-F2DD8743CCE7}" type="presParOf" srcId="{859F30E0-47D9-47F4-A62D-5CDC519982A4}" destId="{55BCA291-F121-4579-8730-DDA7F9C0237F}" srcOrd="1" destOrd="0" presId="urn:microsoft.com/office/officeart/2018/2/layout/IconCircleList"/>
    <dgm:cxn modelId="{51FF8EC5-7B23-4B67-AE90-EE4B27D15D8F}" type="presParOf" srcId="{859F30E0-47D9-47F4-A62D-5CDC519982A4}" destId="{5160479C-284F-45CC-B0D6-AE498FE427E0}" srcOrd="2" destOrd="0" presId="urn:microsoft.com/office/officeart/2018/2/layout/IconCircleList"/>
    <dgm:cxn modelId="{5D50B7AD-2DB4-4075-953B-A37430041EFA}" type="presParOf" srcId="{859F30E0-47D9-47F4-A62D-5CDC519982A4}" destId="{2F1D0ACB-4ACC-4189-828B-7B8B1CD5E185}" srcOrd="3" destOrd="0" presId="urn:microsoft.com/office/officeart/2018/2/layout/IconCircleList"/>
    <dgm:cxn modelId="{D67A853A-76F1-4DEC-AC0D-92794E23E4F7}" type="presParOf" srcId="{847EA93B-CC5B-4E2B-A72A-DC2C89120662}" destId="{7623920C-63C2-45F0-8603-205DE9BAB871}" srcOrd="13" destOrd="0" presId="urn:microsoft.com/office/officeart/2018/2/layout/IconCircleList"/>
    <dgm:cxn modelId="{B0E587BD-6339-4625-8C15-C89F707FA54A}" type="presParOf" srcId="{847EA93B-CC5B-4E2B-A72A-DC2C89120662}" destId="{B4CFD6D0-0415-4C89-B417-AEA075F85488}" srcOrd="14" destOrd="0" presId="urn:microsoft.com/office/officeart/2018/2/layout/IconCircleList"/>
    <dgm:cxn modelId="{664328D1-9664-434C-B88F-FA3A3FC5D317}" type="presParOf" srcId="{B4CFD6D0-0415-4C89-B417-AEA075F85488}" destId="{D7C6E4AC-B48F-4FAB-9E39-BB749B317AAE}" srcOrd="0" destOrd="0" presId="urn:microsoft.com/office/officeart/2018/2/layout/IconCircleList"/>
    <dgm:cxn modelId="{CA8F9283-E2F2-4318-97CF-06DE08E7F40E}" type="presParOf" srcId="{B4CFD6D0-0415-4C89-B417-AEA075F85488}" destId="{668D0723-8A0C-4119-AC5A-7E22213AD1B8}" srcOrd="1" destOrd="0" presId="urn:microsoft.com/office/officeart/2018/2/layout/IconCircleList"/>
    <dgm:cxn modelId="{18959B17-0577-4EE6-8279-09C7AD2BDD5E}" type="presParOf" srcId="{B4CFD6D0-0415-4C89-B417-AEA075F85488}" destId="{B08665E7-1953-41EA-9296-E13F3C4EC0DF}" srcOrd="2" destOrd="0" presId="urn:microsoft.com/office/officeart/2018/2/layout/IconCircleList"/>
    <dgm:cxn modelId="{630D3DC9-535D-463A-8B71-AD3EB295346C}" type="presParOf" srcId="{B4CFD6D0-0415-4C89-B417-AEA075F85488}" destId="{BBA20E0D-2BD6-4EC6-85C8-A83194DF881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028CF-262A-402D-8E32-DBE2AC47C94F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1CF47-F0F5-4153-8FF0-18698727826E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7BE4F-1DDC-4A18-B786-6038D431507D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Cut the fluff</a:t>
          </a:r>
        </a:p>
      </dsp:txBody>
      <dsp:txXfrm>
        <a:off x="35606" y="2725540"/>
        <a:ext cx="2981250" cy="720000"/>
      </dsp:txXfrm>
    </dsp:sp>
    <dsp:sp modelId="{96523558-BF7F-4805-959A-B2EB176E8FF3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8B0C9-E3C5-42F2-B498-7C37A43D8E9B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CBB2A-962D-4AC1-B1AA-41A66A4ABAB1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Use tables &amp; figures appropriately</a:t>
          </a:r>
        </a:p>
      </dsp:txBody>
      <dsp:txXfrm>
        <a:off x="3538574" y="2725540"/>
        <a:ext cx="2981250" cy="720000"/>
      </dsp:txXfrm>
    </dsp:sp>
    <dsp:sp modelId="{B3EF5AFF-8EF4-434B-B9C6-18A449776D5D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61C78-775F-4699-861C-431284AE70D6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5245F-09CB-48C0-835C-1DB4CA3D4409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Include lessons learned</a:t>
          </a:r>
        </a:p>
      </dsp:txBody>
      <dsp:txXfrm>
        <a:off x="7041543" y="272554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E2D81-1C26-4D88-A798-F9B1326E2C34}">
      <dsp:nvSpPr>
        <dsp:cNvPr id="0" name=""/>
        <dsp:cNvSpPr/>
      </dsp:nvSpPr>
      <dsp:spPr>
        <a:xfrm>
          <a:off x="0" y="96419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1E474-FB12-40B3-A3B5-84283152035C}">
      <dsp:nvSpPr>
        <dsp:cNvPr id="0" name=""/>
        <dsp:cNvSpPr/>
      </dsp:nvSpPr>
      <dsp:spPr>
        <a:xfrm>
          <a:off x="314325" y="126280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Research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STROBE (observational studies)</a:t>
          </a:r>
        </a:p>
      </dsp:txBody>
      <dsp:txXfrm>
        <a:off x="366939" y="1315414"/>
        <a:ext cx="2723696" cy="1691139"/>
      </dsp:txXfrm>
    </dsp:sp>
    <dsp:sp modelId="{922F6CDC-608D-4A70-8099-DC4048E58682}">
      <dsp:nvSpPr>
        <dsp:cNvPr id="0" name=""/>
        <dsp:cNvSpPr/>
      </dsp:nvSpPr>
      <dsp:spPr>
        <a:xfrm>
          <a:off x="3457574" y="96419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2983B-A9F1-40C1-AA8D-CCC4D8A72ED5}">
      <dsp:nvSpPr>
        <dsp:cNvPr id="0" name=""/>
        <dsp:cNvSpPr/>
      </dsp:nvSpPr>
      <dsp:spPr>
        <a:xfrm>
          <a:off x="3771899" y="126280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SQUIRE</a:t>
          </a:r>
        </a:p>
      </dsp:txBody>
      <dsp:txXfrm>
        <a:off x="3824513" y="1315414"/>
        <a:ext cx="2723696" cy="1691139"/>
      </dsp:txXfrm>
    </dsp:sp>
    <dsp:sp modelId="{F9ECF072-E6C8-47FD-B849-0735B8656CFB}">
      <dsp:nvSpPr>
        <dsp:cNvPr id="0" name=""/>
        <dsp:cNvSpPr/>
      </dsp:nvSpPr>
      <dsp:spPr>
        <a:xfrm>
          <a:off x="6915149" y="96419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8AD26-9F95-4358-986F-ED797728CE4F}">
      <dsp:nvSpPr>
        <dsp:cNvPr id="0" name=""/>
        <dsp:cNvSpPr/>
      </dsp:nvSpPr>
      <dsp:spPr>
        <a:xfrm>
          <a:off x="7229475" y="126280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EBP or EBQI</a:t>
          </a:r>
        </a:p>
      </dsp:txBody>
      <dsp:txXfrm>
        <a:off x="7282089" y="1315414"/>
        <a:ext cx="2723696" cy="169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28331-D637-4C35-AE4A-D61EDB7B580A}">
      <dsp:nvSpPr>
        <dsp:cNvPr id="0" name=""/>
        <dsp:cNvSpPr/>
      </dsp:nvSpPr>
      <dsp:spPr>
        <a:xfrm rot="5400000">
          <a:off x="2276537" y="67477"/>
          <a:ext cx="1034780" cy="9002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Too long</a:t>
          </a:r>
        </a:p>
      </dsp:txBody>
      <dsp:txXfrm rot="-5400000">
        <a:off x="2484087" y="161470"/>
        <a:ext cx="619679" cy="712274"/>
      </dsp:txXfrm>
    </dsp:sp>
    <dsp:sp modelId="{423886E8-3A2F-460D-8DBF-A6EFE466ED96}">
      <dsp:nvSpPr>
        <dsp:cNvPr id="0" name=""/>
        <dsp:cNvSpPr/>
      </dsp:nvSpPr>
      <dsp:spPr>
        <a:xfrm>
          <a:off x="3271376" y="207172"/>
          <a:ext cx="1154815" cy="620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7F4F1-7CAE-4A11-89F8-86FBB5E55DBA}">
      <dsp:nvSpPr>
        <dsp:cNvPr id="0" name=""/>
        <dsp:cNvSpPr/>
      </dsp:nvSpPr>
      <dsp:spPr>
        <a:xfrm rot="5400000">
          <a:off x="1304257" y="67477"/>
          <a:ext cx="1034780" cy="9002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511807" y="161470"/>
        <a:ext cx="619679" cy="712274"/>
      </dsp:txXfrm>
    </dsp:sp>
    <dsp:sp modelId="{B2861827-0D93-4061-BC5F-78E17B20C703}">
      <dsp:nvSpPr>
        <dsp:cNvPr id="0" name=""/>
        <dsp:cNvSpPr/>
      </dsp:nvSpPr>
      <dsp:spPr>
        <a:xfrm rot="5400000">
          <a:off x="1788535" y="945799"/>
          <a:ext cx="1034780" cy="9002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Does not reflect content</a:t>
          </a:r>
        </a:p>
      </dsp:txBody>
      <dsp:txXfrm rot="-5400000">
        <a:off x="1996085" y="1039792"/>
        <a:ext cx="619679" cy="712274"/>
      </dsp:txXfrm>
    </dsp:sp>
    <dsp:sp modelId="{4795ACB9-E981-470C-9EC4-A608E42BFE95}">
      <dsp:nvSpPr>
        <dsp:cNvPr id="0" name=""/>
        <dsp:cNvSpPr/>
      </dsp:nvSpPr>
      <dsp:spPr>
        <a:xfrm>
          <a:off x="700980" y="1085494"/>
          <a:ext cx="1117563" cy="620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FB445-7057-4DCF-903B-994D40868C5E}">
      <dsp:nvSpPr>
        <dsp:cNvPr id="0" name=""/>
        <dsp:cNvSpPr/>
      </dsp:nvSpPr>
      <dsp:spPr>
        <a:xfrm rot="5400000">
          <a:off x="2760815" y="945799"/>
          <a:ext cx="1034780" cy="9002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968365" y="1039792"/>
        <a:ext cx="619679" cy="712274"/>
      </dsp:txXfrm>
    </dsp:sp>
    <dsp:sp modelId="{9FB016C5-BFB2-49E0-81CE-62C7CBC8D72C}">
      <dsp:nvSpPr>
        <dsp:cNvPr id="0" name=""/>
        <dsp:cNvSpPr/>
      </dsp:nvSpPr>
      <dsp:spPr>
        <a:xfrm rot="5400000">
          <a:off x="2276537" y="1824121"/>
          <a:ext cx="1034780" cy="9002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Unclear</a:t>
          </a:r>
        </a:p>
      </dsp:txBody>
      <dsp:txXfrm rot="-5400000">
        <a:off x="2484087" y="1918114"/>
        <a:ext cx="619679" cy="712274"/>
      </dsp:txXfrm>
    </dsp:sp>
    <dsp:sp modelId="{67E94B91-51FD-4CE3-90ED-65D787BE02AA}">
      <dsp:nvSpPr>
        <dsp:cNvPr id="0" name=""/>
        <dsp:cNvSpPr/>
      </dsp:nvSpPr>
      <dsp:spPr>
        <a:xfrm>
          <a:off x="3271376" y="1963816"/>
          <a:ext cx="1154815" cy="620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733B7-95D9-447C-8B42-16154DC59305}">
      <dsp:nvSpPr>
        <dsp:cNvPr id="0" name=""/>
        <dsp:cNvSpPr/>
      </dsp:nvSpPr>
      <dsp:spPr>
        <a:xfrm rot="5400000">
          <a:off x="1304257" y="1824121"/>
          <a:ext cx="1034780" cy="9002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511807" y="1918114"/>
        <a:ext cx="619679" cy="712274"/>
      </dsp:txXfrm>
    </dsp:sp>
    <dsp:sp modelId="{061A8CA1-302B-4207-AF0C-492BD36093AD}">
      <dsp:nvSpPr>
        <dsp:cNvPr id="0" name=""/>
        <dsp:cNvSpPr/>
      </dsp:nvSpPr>
      <dsp:spPr>
        <a:xfrm rot="5400000">
          <a:off x="1788535" y="2702443"/>
          <a:ext cx="1034780" cy="9002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Re-write as needed</a:t>
          </a:r>
        </a:p>
      </dsp:txBody>
      <dsp:txXfrm rot="-5400000">
        <a:off x="1996085" y="2796436"/>
        <a:ext cx="619679" cy="712274"/>
      </dsp:txXfrm>
    </dsp:sp>
    <dsp:sp modelId="{77AD3C9C-9FD0-48D0-8610-BD08E280D2B9}">
      <dsp:nvSpPr>
        <dsp:cNvPr id="0" name=""/>
        <dsp:cNvSpPr/>
      </dsp:nvSpPr>
      <dsp:spPr>
        <a:xfrm>
          <a:off x="700980" y="2842138"/>
          <a:ext cx="1117563" cy="620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83A29-FBEC-4F4C-B2F5-6D8D4EB1BE7A}">
      <dsp:nvSpPr>
        <dsp:cNvPr id="0" name=""/>
        <dsp:cNvSpPr/>
      </dsp:nvSpPr>
      <dsp:spPr>
        <a:xfrm rot="5400000">
          <a:off x="2760815" y="2702443"/>
          <a:ext cx="1034780" cy="9002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968365" y="2796436"/>
        <a:ext cx="619679" cy="712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67704-736C-4D3C-B385-F836D34EBAA4}">
      <dsp:nvSpPr>
        <dsp:cNvPr id="0" name=""/>
        <dsp:cNvSpPr/>
      </dsp:nvSpPr>
      <dsp:spPr>
        <a:xfrm rot="5400000">
          <a:off x="6100982" y="-2316018"/>
          <a:ext cx="1477458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Be clear WHY this problem is significant, especially to nursing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Include both the problem and the local context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Keep the context short and de-identified</a:t>
          </a:r>
        </a:p>
      </dsp:txBody>
      <dsp:txXfrm rot="-5400000">
        <a:off x="3621023" y="236065"/>
        <a:ext cx="6365252" cy="1333210"/>
      </dsp:txXfrm>
    </dsp:sp>
    <dsp:sp modelId="{F5EF33C2-E2DB-4F82-BEF3-CB61EC361EC1}">
      <dsp:nvSpPr>
        <dsp:cNvPr id="0" name=""/>
        <dsp:cNvSpPr/>
      </dsp:nvSpPr>
      <dsp:spPr>
        <a:xfrm>
          <a:off x="0" y="46"/>
          <a:ext cx="3621024" cy="18468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Local Problem </a:t>
          </a:r>
        </a:p>
      </dsp:txBody>
      <dsp:txXfrm>
        <a:off x="90154" y="90200"/>
        <a:ext cx="3440716" cy="1666515"/>
      </dsp:txXfrm>
    </dsp:sp>
    <dsp:sp modelId="{101B9FCC-A9B6-46D3-99C5-DA70EBB61919}">
      <dsp:nvSpPr>
        <dsp:cNvPr id="0" name=""/>
        <dsp:cNvSpPr/>
      </dsp:nvSpPr>
      <dsp:spPr>
        <a:xfrm rot="5400000">
          <a:off x="6100982" y="-356065"/>
          <a:ext cx="1477458" cy="6437376"/>
        </a:xfrm>
        <a:prstGeom prst="round2SameRect">
          <a:avLst/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Identify databases, key words, and years for the literature search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Brief description of key articles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 summary statement of the available knowledge captures support for the project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Use most current relevant literature</a:t>
          </a:r>
        </a:p>
      </dsp:txBody>
      <dsp:txXfrm rot="-5400000">
        <a:off x="3621023" y="2196018"/>
        <a:ext cx="6365252" cy="1333210"/>
      </dsp:txXfrm>
    </dsp:sp>
    <dsp:sp modelId="{B8C95987-8E69-4910-B23C-7B9D2DD4BF75}">
      <dsp:nvSpPr>
        <dsp:cNvPr id="0" name=""/>
        <dsp:cNvSpPr/>
      </dsp:nvSpPr>
      <dsp:spPr>
        <a:xfrm>
          <a:off x="0" y="1939210"/>
          <a:ext cx="3621024" cy="1846823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Review of literature (available knowledge)</a:t>
          </a:r>
        </a:p>
      </dsp:txBody>
      <dsp:txXfrm>
        <a:off x="90154" y="2029364"/>
        <a:ext cx="3440716" cy="16665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87EBC-E3CD-43F2-AA76-F5B75D767AB1}">
      <dsp:nvSpPr>
        <dsp:cNvPr id="0" name=""/>
        <dsp:cNvSpPr/>
      </dsp:nvSpPr>
      <dsp:spPr>
        <a:xfrm>
          <a:off x="0" y="56159"/>
          <a:ext cx="10058399" cy="1998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Informal or formal frameworks, models, concepts, and/or theories used to explain the problem, any reasons or assumptions that were used to develop the intervention(s), and reasons why the intervention(s) was expected to work.</a:t>
          </a:r>
        </a:p>
      </dsp:txBody>
      <dsp:txXfrm>
        <a:off x="97552" y="153711"/>
        <a:ext cx="9863295" cy="1803256"/>
      </dsp:txXfrm>
    </dsp:sp>
    <dsp:sp modelId="{F3D114C2-2C8B-45A0-AC73-3B706F10476F}">
      <dsp:nvSpPr>
        <dsp:cNvPr id="0" name=""/>
        <dsp:cNvSpPr/>
      </dsp:nvSpPr>
      <dsp:spPr>
        <a:xfrm>
          <a:off x="0" y="2054520"/>
          <a:ext cx="10058399" cy="191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Plan, Do, Study, Act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LEAN Six Sigma - Yellow, Green, Black Belt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ADKAR - </a:t>
          </a:r>
          <a:r>
            <a:rPr lang="en-US" sz="2200" b="0" i="1" kern="1200"/>
            <a:t>Awareness</a:t>
          </a:r>
          <a:r>
            <a:rPr lang="en-US" sz="2200" b="0" i="0" kern="1200"/>
            <a:t>, </a:t>
          </a:r>
          <a:r>
            <a:rPr lang="en-US" sz="2200" b="0" i="1" kern="1200"/>
            <a:t>Desire</a:t>
          </a:r>
          <a:r>
            <a:rPr lang="en-US" sz="2200" b="0" i="0" kern="1200"/>
            <a:t>, </a:t>
          </a:r>
          <a:r>
            <a:rPr lang="en-US" sz="2200" b="0" i="1" kern="1200"/>
            <a:t>Knowledge</a:t>
          </a:r>
          <a:r>
            <a:rPr lang="en-US" sz="2200" b="0" i="0" kern="1200"/>
            <a:t>, </a:t>
          </a:r>
          <a:r>
            <a:rPr lang="en-US" sz="2200" b="0" i="1" kern="1200"/>
            <a:t>Ability</a:t>
          </a:r>
          <a:r>
            <a:rPr lang="en-US" sz="2200" b="0" i="0" kern="1200"/>
            <a:t> and </a:t>
          </a:r>
          <a:r>
            <a:rPr lang="en-US" sz="2200" b="0" i="1" kern="1200"/>
            <a:t>Reinforcement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Theory (i.e., Watson’s theory of care, Leininger theory of transcultural nursing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Johns Hopkins EBP Model</a:t>
          </a:r>
        </a:p>
      </dsp:txBody>
      <dsp:txXfrm>
        <a:off x="0" y="2054520"/>
        <a:ext cx="10058399" cy="1912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8A2D3-2C5C-410D-BB90-4D3093C59CDA}">
      <dsp:nvSpPr>
        <dsp:cNvPr id="0" name=""/>
        <dsp:cNvSpPr/>
      </dsp:nvSpPr>
      <dsp:spPr>
        <a:xfrm>
          <a:off x="774129" y="709809"/>
          <a:ext cx="1255425" cy="125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71FAA-C472-4E47-91EA-BF1F3B508ED1}">
      <dsp:nvSpPr>
        <dsp:cNvPr id="0" name=""/>
        <dsp:cNvSpPr/>
      </dsp:nvSpPr>
      <dsp:spPr>
        <a:xfrm>
          <a:off x="1041679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0B0CA-F9CE-43B2-B92C-BDFCA18EC334}">
      <dsp:nvSpPr>
        <dsp:cNvPr id="0" name=""/>
        <dsp:cNvSpPr/>
      </dsp:nvSpPr>
      <dsp:spPr>
        <a:xfrm>
          <a:off x="372805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Appendices </a:t>
          </a:r>
        </a:p>
      </dsp:txBody>
      <dsp:txXfrm>
        <a:off x="372805" y="2356270"/>
        <a:ext cx="2058075" cy="720000"/>
      </dsp:txXfrm>
    </dsp:sp>
    <dsp:sp modelId="{D86782B1-328B-4A4C-9829-3A1209ED38FB}">
      <dsp:nvSpPr>
        <dsp:cNvPr id="0" name=""/>
        <dsp:cNvSpPr/>
      </dsp:nvSpPr>
      <dsp:spPr>
        <a:xfrm>
          <a:off x="3192368" y="709809"/>
          <a:ext cx="1255425" cy="12554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8A9DC-1830-4EB9-B588-40799E9E2642}">
      <dsp:nvSpPr>
        <dsp:cNvPr id="0" name=""/>
        <dsp:cNvSpPr/>
      </dsp:nvSpPr>
      <dsp:spPr>
        <a:xfrm>
          <a:off x="3459917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FD287-1CE3-415C-8064-3C75FF08139E}">
      <dsp:nvSpPr>
        <dsp:cNvPr id="0" name=""/>
        <dsp:cNvSpPr/>
      </dsp:nvSpPr>
      <dsp:spPr>
        <a:xfrm>
          <a:off x="2791043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Tables and figures</a:t>
          </a:r>
        </a:p>
      </dsp:txBody>
      <dsp:txXfrm>
        <a:off x="2791043" y="2356270"/>
        <a:ext cx="2058075" cy="720000"/>
      </dsp:txXfrm>
    </dsp:sp>
    <dsp:sp modelId="{1E3845E3-94A6-4CD3-8126-629F3FCF450B}">
      <dsp:nvSpPr>
        <dsp:cNvPr id="0" name=""/>
        <dsp:cNvSpPr/>
      </dsp:nvSpPr>
      <dsp:spPr>
        <a:xfrm>
          <a:off x="5610606" y="709809"/>
          <a:ext cx="1255425" cy="1255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12954-91BC-4959-AC5D-39AFA5504F07}">
      <dsp:nvSpPr>
        <dsp:cNvPr id="0" name=""/>
        <dsp:cNvSpPr/>
      </dsp:nvSpPr>
      <dsp:spPr>
        <a:xfrm>
          <a:off x="5878155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24BFD-C053-4358-A628-B56C64617CE2}">
      <dsp:nvSpPr>
        <dsp:cNvPr id="0" name=""/>
        <dsp:cNvSpPr/>
      </dsp:nvSpPr>
      <dsp:spPr>
        <a:xfrm>
          <a:off x="5209281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Side bars</a:t>
          </a:r>
        </a:p>
      </dsp:txBody>
      <dsp:txXfrm>
        <a:off x="5209281" y="2356270"/>
        <a:ext cx="2058075" cy="720000"/>
      </dsp:txXfrm>
    </dsp:sp>
    <dsp:sp modelId="{9E4EFE4E-2058-4A0B-8A20-8575611580C5}">
      <dsp:nvSpPr>
        <dsp:cNvPr id="0" name=""/>
        <dsp:cNvSpPr/>
      </dsp:nvSpPr>
      <dsp:spPr>
        <a:xfrm>
          <a:off x="8028844" y="709809"/>
          <a:ext cx="1255425" cy="12554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6551A-A8A1-4748-938F-D466626951B1}">
      <dsp:nvSpPr>
        <dsp:cNvPr id="0" name=""/>
        <dsp:cNvSpPr/>
      </dsp:nvSpPr>
      <dsp:spPr>
        <a:xfrm>
          <a:off x="8296394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D9FDD-30EA-4F18-9FAF-A4C64CD77FBB}">
      <dsp:nvSpPr>
        <dsp:cNvPr id="0" name=""/>
        <dsp:cNvSpPr/>
      </dsp:nvSpPr>
      <dsp:spPr>
        <a:xfrm>
          <a:off x="7627519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AI statement</a:t>
          </a:r>
        </a:p>
      </dsp:txBody>
      <dsp:txXfrm>
        <a:off x="7627519" y="2356270"/>
        <a:ext cx="2058075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60113-5B9E-4903-BC8B-CBC7C19A95F0}">
      <dsp:nvSpPr>
        <dsp:cNvPr id="0" name=""/>
        <dsp:cNvSpPr/>
      </dsp:nvSpPr>
      <dsp:spPr>
        <a:xfrm>
          <a:off x="344932" y="31206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C1333-E0F8-4501-87E0-33122F430D19}">
      <dsp:nvSpPr>
        <dsp:cNvPr id="0" name=""/>
        <dsp:cNvSpPr/>
      </dsp:nvSpPr>
      <dsp:spPr>
        <a:xfrm>
          <a:off x="515480" y="201754"/>
          <a:ext cx="471037" cy="471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CE802-42F0-4611-9E76-88DADA26BAF5}">
      <dsp:nvSpPr>
        <dsp:cNvPr id="0" name=""/>
        <dsp:cNvSpPr/>
      </dsp:nvSpPr>
      <dsp:spPr>
        <a:xfrm>
          <a:off x="1331094" y="3120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Often written last</a:t>
          </a:r>
        </a:p>
      </dsp:txBody>
      <dsp:txXfrm>
        <a:off x="1331094" y="31206"/>
        <a:ext cx="1914313" cy="812133"/>
      </dsp:txXfrm>
    </dsp:sp>
    <dsp:sp modelId="{2B67BC32-F04D-4EAD-9C40-371C94D5E726}">
      <dsp:nvSpPr>
        <dsp:cNvPr id="0" name=""/>
        <dsp:cNvSpPr/>
      </dsp:nvSpPr>
      <dsp:spPr>
        <a:xfrm>
          <a:off x="3578962" y="31206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3457F-0A58-466D-8AF0-1E56FC3E2D95}">
      <dsp:nvSpPr>
        <dsp:cNvPr id="0" name=""/>
        <dsp:cNvSpPr/>
      </dsp:nvSpPr>
      <dsp:spPr>
        <a:xfrm>
          <a:off x="3749510" y="201754"/>
          <a:ext cx="471037" cy="471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D7D96-CE4B-407E-918A-C33FBE6FCD0C}">
      <dsp:nvSpPr>
        <dsp:cNvPr id="0" name=""/>
        <dsp:cNvSpPr/>
      </dsp:nvSpPr>
      <dsp:spPr>
        <a:xfrm>
          <a:off x="4565123" y="3120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Often different from conference abstract</a:t>
          </a:r>
        </a:p>
      </dsp:txBody>
      <dsp:txXfrm>
        <a:off x="4565123" y="31206"/>
        <a:ext cx="1914313" cy="812133"/>
      </dsp:txXfrm>
    </dsp:sp>
    <dsp:sp modelId="{DBF3E95D-0AAB-44A7-AB51-026A2290B388}">
      <dsp:nvSpPr>
        <dsp:cNvPr id="0" name=""/>
        <dsp:cNvSpPr/>
      </dsp:nvSpPr>
      <dsp:spPr>
        <a:xfrm>
          <a:off x="6812992" y="31206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7B4EF-AB1A-4369-9BC4-6B2A4E800F16}">
      <dsp:nvSpPr>
        <dsp:cNvPr id="0" name=""/>
        <dsp:cNvSpPr/>
      </dsp:nvSpPr>
      <dsp:spPr>
        <a:xfrm>
          <a:off x="6983540" y="201754"/>
          <a:ext cx="471037" cy="471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AA9B5-7EC7-440B-AD7E-96EB40AF47C9}">
      <dsp:nvSpPr>
        <dsp:cNvPr id="0" name=""/>
        <dsp:cNvSpPr/>
      </dsp:nvSpPr>
      <dsp:spPr>
        <a:xfrm>
          <a:off x="7799153" y="3120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 a sample from the target journal</a:t>
          </a:r>
        </a:p>
      </dsp:txBody>
      <dsp:txXfrm>
        <a:off x="7799153" y="31206"/>
        <a:ext cx="1914313" cy="812133"/>
      </dsp:txXfrm>
    </dsp:sp>
    <dsp:sp modelId="{B75311BE-2881-40C3-8023-64F801E7B071}">
      <dsp:nvSpPr>
        <dsp:cNvPr id="0" name=""/>
        <dsp:cNvSpPr/>
      </dsp:nvSpPr>
      <dsp:spPr>
        <a:xfrm>
          <a:off x="344932" y="1486973"/>
          <a:ext cx="812133" cy="812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31ED0-4F98-4807-B464-B7D7386FA326}">
      <dsp:nvSpPr>
        <dsp:cNvPr id="0" name=""/>
        <dsp:cNvSpPr/>
      </dsp:nvSpPr>
      <dsp:spPr>
        <a:xfrm>
          <a:off x="515480" y="1657521"/>
          <a:ext cx="471037" cy="4710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4A969-F036-4BA7-B992-336DE062FF08}">
      <dsp:nvSpPr>
        <dsp:cNvPr id="0" name=""/>
        <dsp:cNvSpPr/>
      </dsp:nvSpPr>
      <dsp:spPr>
        <a:xfrm>
          <a:off x="1331094" y="148697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Every journal has unique guidelines – use them!</a:t>
          </a:r>
          <a:endParaRPr lang="en-US" sz="1900" kern="1200"/>
        </a:p>
      </dsp:txBody>
      <dsp:txXfrm>
        <a:off x="1331094" y="1486973"/>
        <a:ext cx="1914313" cy="812133"/>
      </dsp:txXfrm>
    </dsp:sp>
    <dsp:sp modelId="{EC060A70-45A0-4FFE-9B3C-5D2DD3A78B1F}">
      <dsp:nvSpPr>
        <dsp:cNvPr id="0" name=""/>
        <dsp:cNvSpPr/>
      </dsp:nvSpPr>
      <dsp:spPr>
        <a:xfrm>
          <a:off x="3578962" y="1486973"/>
          <a:ext cx="812133" cy="812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99739-DDDD-4525-976F-65A837280D9C}">
      <dsp:nvSpPr>
        <dsp:cNvPr id="0" name=""/>
        <dsp:cNvSpPr/>
      </dsp:nvSpPr>
      <dsp:spPr>
        <a:xfrm>
          <a:off x="3749510" y="1657521"/>
          <a:ext cx="471037" cy="4710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EFADE-DF9A-4F23-A466-0255AD70803C}">
      <dsp:nvSpPr>
        <dsp:cNvPr id="0" name=""/>
        <dsp:cNvSpPr/>
      </dsp:nvSpPr>
      <dsp:spPr>
        <a:xfrm>
          <a:off x="4565123" y="148697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Address the problem and purpose</a:t>
          </a:r>
        </a:p>
      </dsp:txBody>
      <dsp:txXfrm>
        <a:off x="4565123" y="1486973"/>
        <a:ext cx="1914313" cy="812133"/>
      </dsp:txXfrm>
    </dsp:sp>
    <dsp:sp modelId="{ADD5BC08-1A0F-47D6-A3DD-B64955097E54}">
      <dsp:nvSpPr>
        <dsp:cNvPr id="0" name=""/>
        <dsp:cNvSpPr/>
      </dsp:nvSpPr>
      <dsp:spPr>
        <a:xfrm>
          <a:off x="6812992" y="1486973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4F2C3-67D8-4FEB-A907-9EA8BA5F72FF}">
      <dsp:nvSpPr>
        <dsp:cNvPr id="0" name=""/>
        <dsp:cNvSpPr/>
      </dsp:nvSpPr>
      <dsp:spPr>
        <a:xfrm>
          <a:off x="6983540" y="1657521"/>
          <a:ext cx="471037" cy="47103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4D1FA-8CE3-4401-9688-99A85DC77CFC}">
      <dsp:nvSpPr>
        <dsp:cNvPr id="0" name=""/>
        <dsp:cNvSpPr/>
      </dsp:nvSpPr>
      <dsp:spPr>
        <a:xfrm>
          <a:off x="7799153" y="148697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Describe the methods</a:t>
          </a:r>
        </a:p>
      </dsp:txBody>
      <dsp:txXfrm>
        <a:off x="7799153" y="1486973"/>
        <a:ext cx="1914313" cy="812133"/>
      </dsp:txXfrm>
    </dsp:sp>
    <dsp:sp modelId="{AEF164BD-92ED-492D-83CC-332A36557692}">
      <dsp:nvSpPr>
        <dsp:cNvPr id="0" name=""/>
        <dsp:cNvSpPr/>
      </dsp:nvSpPr>
      <dsp:spPr>
        <a:xfrm>
          <a:off x="344932" y="2942740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CA291-F121-4579-8730-DDA7F9C0237F}">
      <dsp:nvSpPr>
        <dsp:cNvPr id="0" name=""/>
        <dsp:cNvSpPr/>
      </dsp:nvSpPr>
      <dsp:spPr>
        <a:xfrm>
          <a:off x="515480" y="3113288"/>
          <a:ext cx="471037" cy="47103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D0ACB-4ACC-4189-828B-7B8B1CD5E185}">
      <dsp:nvSpPr>
        <dsp:cNvPr id="0" name=""/>
        <dsp:cNvSpPr/>
      </dsp:nvSpPr>
      <dsp:spPr>
        <a:xfrm>
          <a:off x="1331094" y="294274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Identify key results and implications</a:t>
          </a:r>
        </a:p>
      </dsp:txBody>
      <dsp:txXfrm>
        <a:off x="1331094" y="2942740"/>
        <a:ext cx="1914313" cy="812133"/>
      </dsp:txXfrm>
    </dsp:sp>
    <dsp:sp modelId="{D7C6E4AC-B48F-4FAB-9E39-BB749B317AAE}">
      <dsp:nvSpPr>
        <dsp:cNvPr id="0" name=""/>
        <dsp:cNvSpPr/>
      </dsp:nvSpPr>
      <dsp:spPr>
        <a:xfrm>
          <a:off x="3578962" y="2942740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D0723-8A0C-4119-AC5A-7E22213AD1B8}">
      <dsp:nvSpPr>
        <dsp:cNvPr id="0" name=""/>
        <dsp:cNvSpPr/>
      </dsp:nvSpPr>
      <dsp:spPr>
        <a:xfrm>
          <a:off x="3749510" y="3113288"/>
          <a:ext cx="471037" cy="47103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20E0D-2BD6-4EC6-85C8-A83194DF881A}">
      <dsp:nvSpPr>
        <dsp:cNvPr id="0" name=""/>
        <dsp:cNvSpPr/>
      </dsp:nvSpPr>
      <dsp:spPr>
        <a:xfrm>
          <a:off x="4565123" y="294274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Keep text relevant to the audience of the journal</a:t>
          </a:r>
        </a:p>
      </dsp:txBody>
      <dsp:txXfrm>
        <a:off x="4565123" y="2942740"/>
        <a:ext cx="1914313" cy="81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B99CC-6977-4555-89C8-F9DA3E87469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18183-9D43-465D-8CB9-E4E4C1FB4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8183-9D43-465D-8CB9-E4E4C1FB44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51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8183-9D43-465D-8CB9-E4E4C1FB44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05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8183-9D43-465D-8CB9-E4E4C1FB44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22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8183-9D43-465D-8CB9-E4E4C1FB44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57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8183-9D43-465D-8CB9-E4E4C1FB44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51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8183-9D43-465D-8CB9-E4E4C1FB44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57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8183-9D43-465D-8CB9-E4E4C1FB44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29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8183-9D43-465D-8CB9-E4E4C1FB44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37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8183-9D43-465D-8CB9-E4E4C1FB44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74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8183-9D43-465D-8CB9-E4E4C1FB44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6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8183-9D43-465D-8CB9-E4E4C1FB44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3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8183-9D43-465D-8CB9-E4E4C1FB4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8183-9D43-465D-8CB9-E4E4C1FB4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19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8183-9D43-465D-8CB9-E4E4C1FB44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8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8183-9D43-465D-8CB9-E4E4C1FB44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8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8183-9D43-465D-8CB9-E4E4C1FB4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27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8183-9D43-465D-8CB9-E4E4C1FB44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00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8183-9D43-465D-8CB9-E4E4C1FB44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1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186-C27A-46D4-8D7E-33EE3C3F8D2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148F-5062-4E9C-8126-6BDCFE0ABF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69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186-C27A-46D4-8D7E-33EE3C3F8D2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148F-5062-4E9C-8126-6BDCFE0A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186-C27A-46D4-8D7E-33EE3C3F8D2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148F-5062-4E9C-8126-6BDCFE0A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3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186-C27A-46D4-8D7E-33EE3C3F8D2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148F-5062-4E9C-8126-6BDCFE0A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7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186-C27A-46D4-8D7E-33EE3C3F8D2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148F-5062-4E9C-8126-6BDCFE0ABF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49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186-C27A-46D4-8D7E-33EE3C3F8D2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148F-5062-4E9C-8126-6BDCFE0A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186-C27A-46D4-8D7E-33EE3C3F8D2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148F-5062-4E9C-8126-6BDCFE0A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7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186-C27A-46D4-8D7E-33EE3C3F8D2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148F-5062-4E9C-8126-6BDCFE0A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186-C27A-46D4-8D7E-33EE3C3F8D2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148F-5062-4E9C-8126-6BDCFE0A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6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CC09186-C27A-46D4-8D7E-33EE3C3F8D2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66148F-5062-4E9C-8126-6BDCFE0A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8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186-C27A-46D4-8D7E-33EE3C3F8D2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148F-5062-4E9C-8126-6BDCFE0A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C09186-C27A-46D4-8D7E-33EE3C3F8D2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66148F-5062-4E9C-8126-6BDCFE0ABF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24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7/amp000019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11/j.1750-4910.2020.tb00057.x" TargetMode="External"/><Relationship Id="rId5" Type="http://schemas.openxmlformats.org/officeDocument/2006/relationships/hyperlink" Target="https://doi.org/10.1136/bmj.n71" TargetMode="External"/><Relationship Id="rId4" Type="http://schemas.openxmlformats.org/officeDocument/2006/relationships/hyperlink" Target="https://doi.org/10.1136/bmjqs-2015-00441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jfolwers761@msn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izabeth@nursefritz.com" TargetMode="External"/><Relationship Id="rId4" Type="http://schemas.openxmlformats.org/officeDocument/2006/relationships/hyperlink" Target="mailto:jfowlers761@msn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quator-network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13A5-D7BF-FA7B-6C1C-DDC55A555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Transform Your DNP Project         into a Published Manuscript</a:t>
            </a:r>
            <a:endParaRPr lang="en-US" sz="3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E32B9-ED8F-1427-94EF-C6A5D73F15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Elizabeth Fritz, PhD, RN, NPDA-BC, EBP-C </a:t>
            </a:r>
          </a:p>
          <a:p>
            <a:r>
              <a:rPr lang="en-US" dirty="0"/>
              <a:t>Susan Fowler, PhD, RN, CRRN, NE-BC, NPD-BC, FCNS</a:t>
            </a:r>
          </a:p>
        </p:txBody>
      </p:sp>
    </p:spTree>
    <p:extLst>
      <p:ext uri="{BB962C8B-B14F-4D97-AF65-F5344CB8AC3E}">
        <p14:creationId xmlns:p14="http://schemas.microsoft.com/office/powerpoint/2010/main" val="4286351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AF791-D875-2969-F8BA-908E1F057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Introduction (of QI focused paper based on SQUIRE guidelines)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23CD30-8094-3C1A-83E9-135BEDF559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32319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965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9328-5887-F5EA-484F-AD860EF3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SQUIRE Introduction continued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68A761-FFCC-E2CA-BD24-D4460507F8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023087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0917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DCBD-1192-6099-DDEC-40701BD5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SQUIRE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D60E2-CF2E-D4D5-F006-A5817FADC1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Site/setting</a:t>
            </a:r>
          </a:p>
          <a:p>
            <a:pPr lvl="1"/>
            <a:r>
              <a:rPr lang="en-US" dirty="0"/>
              <a:t>People/roles </a:t>
            </a:r>
          </a:p>
          <a:p>
            <a:r>
              <a:rPr lang="en-US" dirty="0"/>
              <a:t>Intervention</a:t>
            </a:r>
          </a:p>
          <a:p>
            <a:pPr lvl="1"/>
            <a:r>
              <a:rPr lang="en-US" dirty="0"/>
              <a:t>This will vary based on the project</a:t>
            </a:r>
          </a:p>
          <a:p>
            <a:pPr lvl="1"/>
            <a:r>
              <a:rPr lang="en-US" dirty="0"/>
              <a:t>Process or structure change, innovation, education</a:t>
            </a:r>
          </a:p>
          <a:p>
            <a:r>
              <a:rPr lang="en-US" dirty="0"/>
              <a:t>Measures</a:t>
            </a:r>
          </a:p>
          <a:p>
            <a:pPr lvl="1"/>
            <a:r>
              <a:rPr lang="en-US" dirty="0"/>
              <a:t>Describe data collection</a:t>
            </a:r>
          </a:p>
          <a:p>
            <a:pPr lvl="1"/>
            <a:r>
              <a:rPr lang="en-US" dirty="0"/>
              <a:t>Describe reliability and validity of tools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A07E6-6B9C-24EA-E334-FEAC7A73A3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Describe participant demographics (consider a table)</a:t>
            </a:r>
          </a:p>
          <a:p>
            <a:pPr lvl="1"/>
            <a:r>
              <a:rPr lang="en-US" dirty="0"/>
              <a:t>Statistical analysis may be limited to descriptives</a:t>
            </a:r>
          </a:p>
          <a:p>
            <a:r>
              <a:rPr lang="en-US" dirty="0"/>
              <a:t>Ethics</a:t>
            </a:r>
          </a:p>
          <a:p>
            <a:pPr lvl="1"/>
            <a:r>
              <a:rPr lang="en-US" b="0" i="0" dirty="0">
                <a:solidFill>
                  <a:schemeClr val="tx1"/>
                </a:solidFill>
                <a:effectLst/>
                <a:latin typeface="proxima-nova"/>
              </a:rPr>
              <a:t>Studies are considered non-human subjects research when they do not meet the 45 CFR 46 definitions of human subject research.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proxima-nova"/>
              </a:rPr>
              <a:t>Using a nonhuman subjects determination request form, the Institutional Review Board deemed the project nonhuman subjects research. 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proxima-nova"/>
              </a:rPr>
              <a:t>The Institutional Review Board deemed the project quality improvement, not research.</a:t>
            </a:r>
          </a:p>
          <a:p>
            <a:pPr lvl="2"/>
            <a:endParaRPr lang="en-US" b="0" i="0" dirty="0">
              <a:solidFill>
                <a:schemeClr val="tx1"/>
              </a:solidFill>
              <a:effectLst/>
              <a:latin typeface="proxima-nov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16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9294-FBBE-AC71-B500-421FF9FC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Common opportunities to shorten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1EABFF1-BA7D-6A0B-465E-1498D321FF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85382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433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870B-3D40-713D-A81C-BEEF673F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Abstracts</a:t>
            </a:r>
            <a:endParaRPr lang="en-US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864665C-C41C-9C70-95A5-AF0E7EBA9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0933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8862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B8D6-1596-8A0E-981B-5BBD6249B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Pain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CB62A-2A69-699F-E1A4-CEBF1E181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0032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Do not capitalize every word in title of article.</a:t>
            </a:r>
          </a:p>
          <a:p>
            <a:r>
              <a:rPr lang="en-US" sz="2600" dirty="0"/>
              <a:t>Every citation must have a reference.</a:t>
            </a:r>
          </a:p>
          <a:p>
            <a:r>
              <a:rPr lang="en-US" sz="2600" dirty="0"/>
              <a:t>Citation software is not always correct.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Remove reference formatting.</a:t>
            </a:r>
            <a:endParaRPr lang="en-US" sz="2600" dirty="0"/>
          </a:p>
          <a:p>
            <a:r>
              <a:rPr lang="en-US" sz="2600" dirty="0"/>
              <a:t>Every URL must be functional. </a:t>
            </a:r>
          </a:p>
          <a:p>
            <a:r>
              <a:rPr lang="en-US" sz="2600" dirty="0"/>
              <a:t>Include up to 20 authors (but check author guidelines).</a:t>
            </a:r>
          </a:p>
          <a:p>
            <a:r>
              <a:rPr lang="en-US" sz="2600" dirty="0"/>
              <a:t>No “retrieved from” unless “n.d.”.</a:t>
            </a:r>
          </a:p>
          <a:p>
            <a:r>
              <a:rPr lang="en-US" sz="2600" dirty="0"/>
              <a:t>Follow table formatting guidelines.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54B7E-6017-A5DC-2FD5-3BE31907A662}"/>
              </a:ext>
            </a:extLst>
          </p:cNvPr>
          <p:cNvSpPr txBox="1"/>
          <p:nvPr/>
        </p:nvSpPr>
        <p:spPr>
          <a:xfrm>
            <a:off x="6279243" y="1765180"/>
            <a:ext cx="5422900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consistent with terms and abbreviations throughout the manuscript.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Paraphrase preferred; use page number when quoting.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Indent properly.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Bold section headings and subheading.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 put headings in italics; only 2nd level subheading.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inclusive language.</a:t>
            </a:r>
          </a:p>
        </p:txBody>
      </p:sp>
    </p:spTree>
    <p:extLst>
      <p:ext uri="{BB962C8B-B14F-4D97-AF65-F5344CB8AC3E}">
        <p14:creationId xmlns:p14="http://schemas.microsoft.com/office/powerpoint/2010/main" val="140582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715A-7006-C993-E93C-B2DEC30B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publication process – what to expect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BFDE04-5D16-ECAD-F5B6-214B4892749F}"/>
              </a:ext>
            </a:extLst>
          </p:cNvPr>
          <p:cNvGrpSpPr/>
          <p:nvPr/>
        </p:nvGrpSpPr>
        <p:grpSpPr>
          <a:xfrm>
            <a:off x="581966" y="2123982"/>
            <a:ext cx="11028068" cy="3892412"/>
            <a:chOff x="998594" y="1310048"/>
            <a:chExt cx="10344182" cy="502801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AE46A2-71E6-6274-64D8-BD35D1460638}"/>
                </a:ext>
              </a:extLst>
            </p:cNvPr>
            <p:cNvSpPr/>
            <p:nvPr/>
          </p:nvSpPr>
          <p:spPr>
            <a:xfrm>
              <a:off x="998594" y="3334730"/>
              <a:ext cx="2742975" cy="1664871"/>
            </a:xfrm>
            <a:custGeom>
              <a:avLst/>
              <a:gdLst>
                <a:gd name="connsiteX0" fmla="*/ 0 w 2742975"/>
                <a:gd name="connsiteY0" fmla="*/ 226238 h 2262380"/>
                <a:gd name="connsiteX1" fmla="*/ 226238 w 2742975"/>
                <a:gd name="connsiteY1" fmla="*/ 0 h 2262380"/>
                <a:gd name="connsiteX2" fmla="*/ 2516737 w 2742975"/>
                <a:gd name="connsiteY2" fmla="*/ 0 h 2262380"/>
                <a:gd name="connsiteX3" fmla="*/ 2742975 w 2742975"/>
                <a:gd name="connsiteY3" fmla="*/ 226238 h 2262380"/>
                <a:gd name="connsiteX4" fmla="*/ 2742975 w 2742975"/>
                <a:gd name="connsiteY4" fmla="*/ 2036142 h 2262380"/>
                <a:gd name="connsiteX5" fmla="*/ 2516737 w 2742975"/>
                <a:gd name="connsiteY5" fmla="*/ 2262380 h 2262380"/>
                <a:gd name="connsiteX6" fmla="*/ 226238 w 2742975"/>
                <a:gd name="connsiteY6" fmla="*/ 2262380 h 2262380"/>
                <a:gd name="connsiteX7" fmla="*/ 0 w 2742975"/>
                <a:gd name="connsiteY7" fmla="*/ 2036142 h 2262380"/>
                <a:gd name="connsiteX8" fmla="*/ 0 w 2742975"/>
                <a:gd name="connsiteY8" fmla="*/ 226238 h 226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2975" h="2262380">
                  <a:moveTo>
                    <a:pt x="0" y="226238"/>
                  </a:moveTo>
                  <a:cubicBezTo>
                    <a:pt x="0" y="101290"/>
                    <a:pt x="101290" y="0"/>
                    <a:pt x="226238" y="0"/>
                  </a:cubicBezTo>
                  <a:lnTo>
                    <a:pt x="2516737" y="0"/>
                  </a:lnTo>
                  <a:cubicBezTo>
                    <a:pt x="2641685" y="0"/>
                    <a:pt x="2742975" y="101290"/>
                    <a:pt x="2742975" y="226238"/>
                  </a:cubicBezTo>
                  <a:lnTo>
                    <a:pt x="2742975" y="2036142"/>
                  </a:lnTo>
                  <a:cubicBezTo>
                    <a:pt x="2742975" y="2161090"/>
                    <a:pt x="2641685" y="2262380"/>
                    <a:pt x="2516737" y="2262380"/>
                  </a:cubicBezTo>
                  <a:lnTo>
                    <a:pt x="226238" y="2262380"/>
                  </a:lnTo>
                  <a:cubicBezTo>
                    <a:pt x="101290" y="2262380"/>
                    <a:pt x="0" y="2161090"/>
                    <a:pt x="0" y="2036142"/>
                  </a:cubicBezTo>
                  <a:lnTo>
                    <a:pt x="0" y="22623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449" tIns="84449" rIns="84449" bIns="569244" numCol="1" spcCol="1270" anchor="t" anchorCtr="0">
              <a:noAutofit/>
            </a:bodyPr>
            <a:lstStyle/>
            <a:p>
              <a:pPr marL="229743" marR="0" lvl="1" indent="-229743" algn="l" defTabSz="50628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Desk reject</a:t>
              </a:r>
            </a:p>
            <a:p>
              <a:pPr marL="306324" marR="0" lvl="2" indent="-191453" algn="l" defTabSz="50628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Revise and submit elsewhere</a:t>
              </a:r>
            </a:p>
            <a:p>
              <a:pPr marL="229743" marR="0" lvl="1" indent="-229743" algn="l" defTabSz="50628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Send to peer review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Shape 5">
              <a:extLst>
                <a:ext uri="{FF2B5EF4-FFF2-40B4-BE49-F238E27FC236}">
                  <a16:creationId xmlns:a16="http://schemas.microsoft.com/office/drawing/2014/main" id="{A9074565-541A-E0C0-1A5B-183F47756E12}"/>
                </a:ext>
              </a:extLst>
            </p:cNvPr>
            <p:cNvSpPr/>
            <p:nvPr/>
          </p:nvSpPr>
          <p:spPr>
            <a:xfrm>
              <a:off x="2518475" y="3198473"/>
              <a:ext cx="3139594" cy="3139594"/>
            </a:xfrm>
            <a:prstGeom prst="leftCircularArrow">
              <a:avLst>
                <a:gd name="adj1" fmla="val 3517"/>
                <a:gd name="adj2" fmla="val 436531"/>
                <a:gd name="adj3" fmla="val 2212042"/>
                <a:gd name="adj4" fmla="val 9024489"/>
                <a:gd name="adj5" fmla="val 4103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090D318-33AB-4BBB-3CAC-4CBFD869E368}"/>
                </a:ext>
              </a:extLst>
            </p:cNvPr>
            <p:cNvSpPr/>
            <p:nvPr/>
          </p:nvSpPr>
          <p:spPr>
            <a:xfrm>
              <a:off x="1608144" y="4514805"/>
              <a:ext cx="2438200" cy="969591"/>
            </a:xfrm>
            <a:custGeom>
              <a:avLst/>
              <a:gdLst>
                <a:gd name="connsiteX0" fmla="*/ 0 w 2438200"/>
                <a:gd name="connsiteY0" fmla="*/ 96959 h 969591"/>
                <a:gd name="connsiteX1" fmla="*/ 96959 w 2438200"/>
                <a:gd name="connsiteY1" fmla="*/ 0 h 969591"/>
                <a:gd name="connsiteX2" fmla="*/ 2341241 w 2438200"/>
                <a:gd name="connsiteY2" fmla="*/ 0 h 969591"/>
                <a:gd name="connsiteX3" fmla="*/ 2438200 w 2438200"/>
                <a:gd name="connsiteY3" fmla="*/ 96959 h 969591"/>
                <a:gd name="connsiteX4" fmla="*/ 2438200 w 2438200"/>
                <a:gd name="connsiteY4" fmla="*/ 872632 h 969591"/>
                <a:gd name="connsiteX5" fmla="*/ 2341241 w 2438200"/>
                <a:gd name="connsiteY5" fmla="*/ 969591 h 969591"/>
                <a:gd name="connsiteX6" fmla="*/ 96959 w 2438200"/>
                <a:gd name="connsiteY6" fmla="*/ 969591 h 969591"/>
                <a:gd name="connsiteX7" fmla="*/ 0 w 2438200"/>
                <a:gd name="connsiteY7" fmla="*/ 872632 h 969591"/>
                <a:gd name="connsiteX8" fmla="*/ 0 w 2438200"/>
                <a:gd name="connsiteY8" fmla="*/ 96959 h 96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200" h="969591">
                  <a:moveTo>
                    <a:pt x="0" y="96959"/>
                  </a:moveTo>
                  <a:cubicBezTo>
                    <a:pt x="0" y="43410"/>
                    <a:pt x="43410" y="0"/>
                    <a:pt x="96959" y="0"/>
                  </a:cubicBezTo>
                  <a:lnTo>
                    <a:pt x="2341241" y="0"/>
                  </a:lnTo>
                  <a:cubicBezTo>
                    <a:pt x="2394790" y="0"/>
                    <a:pt x="2438200" y="43410"/>
                    <a:pt x="2438200" y="96959"/>
                  </a:cubicBezTo>
                  <a:lnTo>
                    <a:pt x="2438200" y="872632"/>
                  </a:lnTo>
                  <a:cubicBezTo>
                    <a:pt x="2438200" y="926181"/>
                    <a:pt x="2394790" y="969591"/>
                    <a:pt x="2341241" y="969591"/>
                  </a:cubicBezTo>
                  <a:lnTo>
                    <a:pt x="96959" y="969591"/>
                  </a:lnTo>
                  <a:cubicBezTo>
                    <a:pt x="43410" y="969591"/>
                    <a:pt x="0" y="926181"/>
                    <a:pt x="0" y="872632"/>
                  </a:cubicBezTo>
                  <a:lnTo>
                    <a:pt x="0" y="969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43" tIns="65228" rIns="83643" bIns="65228" numCol="1" spcCol="1270" anchor="ctr" anchorCtr="0">
              <a:noAutofit/>
            </a:bodyPr>
            <a:lstStyle/>
            <a:p>
              <a:pPr marL="0" marR="0" lvl="0" indent="0" algn="ctr" defTabSz="86366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Submit </a:t>
              </a:r>
              <a:endPara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CE0BAF6-5137-F68A-0B54-6A12E899AD82}"/>
                </a:ext>
              </a:extLst>
            </p:cNvPr>
            <p:cNvSpPr/>
            <p:nvPr/>
          </p:nvSpPr>
          <p:spPr>
            <a:xfrm>
              <a:off x="4457422" y="2737220"/>
              <a:ext cx="2968385" cy="2559998"/>
            </a:xfrm>
            <a:custGeom>
              <a:avLst/>
              <a:gdLst>
                <a:gd name="connsiteX0" fmla="*/ 0 w 2742975"/>
                <a:gd name="connsiteY0" fmla="*/ 226238 h 2262380"/>
                <a:gd name="connsiteX1" fmla="*/ 226238 w 2742975"/>
                <a:gd name="connsiteY1" fmla="*/ 0 h 2262380"/>
                <a:gd name="connsiteX2" fmla="*/ 2516737 w 2742975"/>
                <a:gd name="connsiteY2" fmla="*/ 0 h 2262380"/>
                <a:gd name="connsiteX3" fmla="*/ 2742975 w 2742975"/>
                <a:gd name="connsiteY3" fmla="*/ 226238 h 2262380"/>
                <a:gd name="connsiteX4" fmla="*/ 2742975 w 2742975"/>
                <a:gd name="connsiteY4" fmla="*/ 2036142 h 2262380"/>
                <a:gd name="connsiteX5" fmla="*/ 2516737 w 2742975"/>
                <a:gd name="connsiteY5" fmla="*/ 2262380 h 2262380"/>
                <a:gd name="connsiteX6" fmla="*/ 226238 w 2742975"/>
                <a:gd name="connsiteY6" fmla="*/ 2262380 h 2262380"/>
                <a:gd name="connsiteX7" fmla="*/ 0 w 2742975"/>
                <a:gd name="connsiteY7" fmla="*/ 2036142 h 2262380"/>
                <a:gd name="connsiteX8" fmla="*/ 0 w 2742975"/>
                <a:gd name="connsiteY8" fmla="*/ 226238 h 226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2975" h="2262380">
                  <a:moveTo>
                    <a:pt x="0" y="226238"/>
                  </a:moveTo>
                  <a:cubicBezTo>
                    <a:pt x="0" y="101290"/>
                    <a:pt x="101290" y="0"/>
                    <a:pt x="226238" y="0"/>
                  </a:cubicBezTo>
                  <a:lnTo>
                    <a:pt x="2516737" y="0"/>
                  </a:lnTo>
                  <a:cubicBezTo>
                    <a:pt x="2641685" y="0"/>
                    <a:pt x="2742975" y="101290"/>
                    <a:pt x="2742975" y="226238"/>
                  </a:cubicBezTo>
                  <a:lnTo>
                    <a:pt x="2742975" y="2036142"/>
                  </a:lnTo>
                  <a:cubicBezTo>
                    <a:pt x="2742975" y="2161090"/>
                    <a:pt x="2641685" y="2262380"/>
                    <a:pt x="2516737" y="2262380"/>
                  </a:cubicBezTo>
                  <a:lnTo>
                    <a:pt x="226238" y="2262380"/>
                  </a:lnTo>
                  <a:cubicBezTo>
                    <a:pt x="101290" y="2262380"/>
                    <a:pt x="0" y="2161090"/>
                    <a:pt x="0" y="2036142"/>
                  </a:cubicBezTo>
                  <a:lnTo>
                    <a:pt x="0" y="22623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449" tIns="569245" rIns="84449" bIns="84448" numCol="1" spcCol="1270" anchor="t" anchorCtr="0">
              <a:noAutofit/>
            </a:bodyPr>
            <a:lstStyle/>
            <a:p>
              <a:pPr marL="229743" marR="0" lvl="1" indent="-229743" algn="l" defTabSz="50628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Reject</a:t>
              </a:r>
            </a:p>
            <a:p>
              <a:pPr marL="344615" marR="0" lvl="2" indent="-229743" algn="l" defTabSz="50628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Revise manuscript and submit elsewhere</a:t>
              </a:r>
            </a:p>
            <a:p>
              <a:pPr marL="229743" marR="0" lvl="1" indent="-229743" algn="l" defTabSz="50628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Accept (rare on first round)</a:t>
              </a:r>
            </a:p>
            <a:p>
              <a:pPr marL="229743" marR="0" lvl="1" indent="-229743" algn="l" defTabSz="50628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Revise and resubmit (common)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row: Circular 8">
              <a:extLst>
                <a:ext uri="{FF2B5EF4-FFF2-40B4-BE49-F238E27FC236}">
                  <a16:creationId xmlns:a16="http://schemas.microsoft.com/office/drawing/2014/main" id="{54A65E40-2F0F-0022-7CA7-7548DA5E1187}"/>
                </a:ext>
              </a:extLst>
            </p:cNvPr>
            <p:cNvSpPr/>
            <p:nvPr/>
          </p:nvSpPr>
          <p:spPr>
            <a:xfrm>
              <a:off x="6069147" y="1310048"/>
              <a:ext cx="3490086" cy="3490086"/>
            </a:xfrm>
            <a:prstGeom prst="circularArrow">
              <a:avLst>
                <a:gd name="adj1" fmla="val 3164"/>
                <a:gd name="adj2" fmla="val 389413"/>
                <a:gd name="adj3" fmla="val 19435076"/>
                <a:gd name="adj4" fmla="val 12575511"/>
                <a:gd name="adj5" fmla="val 369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69B0FA1-D721-E8AB-E33B-2052CF85DE79}"/>
                </a:ext>
              </a:extLst>
            </p:cNvPr>
            <p:cNvSpPr/>
            <p:nvPr/>
          </p:nvSpPr>
          <p:spPr>
            <a:xfrm>
              <a:off x="5181674" y="2252424"/>
              <a:ext cx="2438200" cy="969591"/>
            </a:xfrm>
            <a:custGeom>
              <a:avLst/>
              <a:gdLst>
                <a:gd name="connsiteX0" fmla="*/ 0 w 2438200"/>
                <a:gd name="connsiteY0" fmla="*/ 96959 h 969591"/>
                <a:gd name="connsiteX1" fmla="*/ 96959 w 2438200"/>
                <a:gd name="connsiteY1" fmla="*/ 0 h 969591"/>
                <a:gd name="connsiteX2" fmla="*/ 2341241 w 2438200"/>
                <a:gd name="connsiteY2" fmla="*/ 0 h 969591"/>
                <a:gd name="connsiteX3" fmla="*/ 2438200 w 2438200"/>
                <a:gd name="connsiteY3" fmla="*/ 96959 h 969591"/>
                <a:gd name="connsiteX4" fmla="*/ 2438200 w 2438200"/>
                <a:gd name="connsiteY4" fmla="*/ 872632 h 969591"/>
                <a:gd name="connsiteX5" fmla="*/ 2341241 w 2438200"/>
                <a:gd name="connsiteY5" fmla="*/ 969591 h 969591"/>
                <a:gd name="connsiteX6" fmla="*/ 96959 w 2438200"/>
                <a:gd name="connsiteY6" fmla="*/ 969591 h 969591"/>
                <a:gd name="connsiteX7" fmla="*/ 0 w 2438200"/>
                <a:gd name="connsiteY7" fmla="*/ 872632 h 969591"/>
                <a:gd name="connsiteX8" fmla="*/ 0 w 2438200"/>
                <a:gd name="connsiteY8" fmla="*/ 96959 h 96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200" h="969591">
                  <a:moveTo>
                    <a:pt x="0" y="96959"/>
                  </a:moveTo>
                  <a:cubicBezTo>
                    <a:pt x="0" y="43410"/>
                    <a:pt x="43410" y="0"/>
                    <a:pt x="96959" y="0"/>
                  </a:cubicBezTo>
                  <a:lnTo>
                    <a:pt x="2341241" y="0"/>
                  </a:lnTo>
                  <a:cubicBezTo>
                    <a:pt x="2394790" y="0"/>
                    <a:pt x="2438200" y="43410"/>
                    <a:pt x="2438200" y="96959"/>
                  </a:cubicBezTo>
                  <a:lnTo>
                    <a:pt x="2438200" y="872632"/>
                  </a:lnTo>
                  <a:cubicBezTo>
                    <a:pt x="2438200" y="926181"/>
                    <a:pt x="2394790" y="969591"/>
                    <a:pt x="2341241" y="969591"/>
                  </a:cubicBezTo>
                  <a:lnTo>
                    <a:pt x="96959" y="969591"/>
                  </a:lnTo>
                  <a:cubicBezTo>
                    <a:pt x="43410" y="969591"/>
                    <a:pt x="0" y="926181"/>
                    <a:pt x="0" y="872632"/>
                  </a:cubicBezTo>
                  <a:lnTo>
                    <a:pt x="0" y="969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43" tIns="65228" rIns="83643" bIns="65228" numCol="1" spcCol="1270" anchor="ctr" anchorCtr="0">
              <a:noAutofit/>
            </a:bodyPr>
            <a:lstStyle/>
            <a:p>
              <a:pPr marL="0" marR="0" lvl="0" indent="0" algn="ctr" defTabSz="86366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Peer Review Decisions</a:t>
              </a: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083D5A-7366-8178-9313-4A890F987EDB}"/>
                </a:ext>
              </a:extLst>
            </p:cNvPr>
            <p:cNvSpPr/>
            <p:nvPr/>
          </p:nvSpPr>
          <p:spPr>
            <a:xfrm>
              <a:off x="8243904" y="2916270"/>
              <a:ext cx="2742975" cy="1598534"/>
            </a:xfrm>
            <a:custGeom>
              <a:avLst/>
              <a:gdLst>
                <a:gd name="connsiteX0" fmla="*/ 0 w 2742975"/>
                <a:gd name="connsiteY0" fmla="*/ 226238 h 2262380"/>
                <a:gd name="connsiteX1" fmla="*/ 226238 w 2742975"/>
                <a:gd name="connsiteY1" fmla="*/ 0 h 2262380"/>
                <a:gd name="connsiteX2" fmla="*/ 2516737 w 2742975"/>
                <a:gd name="connsiteY2" fmla="*/ 0 h 2262380"/>
                <a:gd name="connsiteX3" fmla="*/ 2742975 w 2742975"/>
                <a:gd name="connsiteY3" fmla="*/ 226238 h 2262380"/>
                <a:gd name="connsiteX4" fmla="*/ 2742975 w 2742975"/>
                <a:gd name="connsiteY4" fmla="*/ 2036142 h 2262380"/>
                <a:gd name="connsiteX5" fmla="*/ 2516737 w 2742975"/>
                <a:gd name="connsiteY5" fmla="*/ 2262380 h 2262380"/>
                <a:gd name="connsiteX6" fmla="*/ 226238 w 2742975"/>
                <a:gd name="connsiteY6" fmla="*/ 2262380 h 2262380"/>
                <a:gd name="connsiteX7" fmla="*/ 0 w 2742975"/>
                <a:gd name="connsiteY7" fmla="*/ 2036142 h 2262380"/>
                <a:gd name="connsiteX8" fmla="*/ 0 w 2742975"/>
                <a:gd name="connsiteY8" fmla="*/ 226238 h 226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2975" h="2262380">
                  <a:moveTo>
                    <a:pt x="0" y="226238"/>
                  </a:moveTo>
                  <a:cubicBezTo>
                    <a:pt x="0" y="101290"/>
                    <a:pt x="101290" y="0"/>
                    <a:pt x="226238" y="0"/>
                  </a:cubicBezTo>
                  <a:lnTo>
                    <a:pt x="2516737" y="0"/>
                  </a:lnTo>
                  <a:cubicBezTo>
                    <a:pt x="2641685" y="0"/>
                    <a:pt x="2742975" y="101290"/>
                    <a:pt x="2742975" y="226238"/>
                  </a:cubicBezTo>
                  <a:lnTo>
                    <a:pt x="2742975" y="2036142"/>
                  </a:lnTo>
                  <a:cubicBezTo>
                    <a:pt x="2742975" y="2161090"/>
                    <a:pt x="2641685" y="2262380"/>
                    <a:pt x="2516737" y="2262380"/>
                  </a:cubicBezTo>
                  <a:lnTo>
                    <a:pt x="226238" y="2262380"/>
                  </a:lnTo>
                  <a:cubicBezTo>
                    <a:pt x="101290" y="2262380"/>
                    <a:pt x="0" y="2161090"/>
                    <a:pt x="0" y="2036142"/>
                  </a:cubicBezTo>
                  <a:lnTo>
                    <a:pt x="0" y="22623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449" tIns="84449" rIns="84449" bIns="569244" numCol="1" spcCol="1270" anchor="t" anchorCtr="0">
              <a:noAutofit/>
            </a:bodyPr>
            <a:lstStyle/>
            <a:p>
              <a:pPr marL="114872" marR="0" lvl="1" indent="-114872" algn="l" defTabSz="50628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Back to peer review (repeat previous stage)</a:t>
              </a:r>
            </a:p>
            <a:p>
              <a:pPr marL="114872" marR="0" lvl="1" indent="-114872" algn="l" defTabSz="50628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Accept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747F13E-0B7C-1117-82E1-BEB372A70336}"/>
                </a:ext>
              </a:extLst>
            </p:cNvPr>
            <p:cNvSpPr/>
            <p:nvPr/>
          </p:nvSpPr>
          <p:spPr>
            <a:xfrm>
              <a:off x="8904576" y="3930277"/>
              <a:ext cx="2438200" cy="969591"/>
            </a:xfrm>
            <a:custGeom>
              <a:avLst/>
              <a:gdLst>
                <a:gd name="connsiteX0" fmla="*/ 0 w 2438200"/>
                <a:gd name="connsiteY0" fmla="*/ 96959 h 969591"/>
                <a:gd name="connsiteX1" fmla="*/ 96959 w 2438200"/>
                <a:gd name="connsiteY1" fmla="*/ 0 h 969591"/>
                <a:gd name="connsiteX2" fmla="*/ 2341241 w 2438200"/>
                <a:gd name="connsiteY2" fmla="*/ 0 h 969591"/>
                <a:gd name="connsiteX3" fmla="*/ 2438200 w 2438200"/>
                <a:gd name="connsiteY3" fmla="*/ 96959 h 969591"/>
                <a:gd name="connsiteX4" fmla="*/ 2438200 w 2438200"/>
                <a:gd name="connsiteY4" fmla="*/ 872632 h 969591"/>
                <a:gd name="connsiteX5" fmla="*/ 2341241 w 2438200"/>
                <a:gd name="connsiteY5" fmla="*/ 969591 h 969591"/>
                <a:gd name="connsiteX6" fmla="*/ 96959 w 2438200"/>
                <a:gd name="connsiteY6" fmla="*/ 969591 h 969591"/>
                <a:gd name="connsiteX7" fmla="*/ 0 w 2438200"/>
                <a:gd name="connsiteY7" fmla="*/ 872632 h 969591"/>
                <a:gd name="connsiteX8" fmla="*/ 0 w 2438200"/>
                <a:gd name="connsiteY8" fmla="*/ 96959 h 96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200" h="969591">
                  <a:moveTo>
                    <a:pt x="0" y="96959"/>
                  </a:moveTo>
                  <a:cubicBezTo>
                    <a:pt x="0" y="43410"/>
                    <a:pt x="43410" y="0"/>
                    <a:pt x="96959" y="0"/>
                  </a:cubicBezTo>
                  <a:lnTo>
                    <a:pt x="2341241" y="0"/>
                  </a:lnTo>
                  <a:cubicBezTo>
                    <a:pt x="2394790" y="0"/>
                    <a:pt x="2438200" y="43410"/>
                    <a:pt x="2438200" y="96959"/>
                  </a:cubicBezTo>
                  <a:lnTo>
                    <a:pt x="2438200" y="872632"/>
                  </a:lnTo>
                  <a:cubicBezTo>
                    <a:pt x="2438200" y="926181"/>
                    <a:pt x="2394790" y="969591"/>
                    <a:pt x="2341241" y="969591"/>
                  </a:cubicBezTo>
                  <a:lnTo>
                    <a:pt x="96959" y="969591"/>
                  </a:lnTo>
                  <a:cubicBezTo>
                    <a:pt x="43410" y="969591"/>
                    <a:pt x="0" y="926181"/>
                    <a:pt x="0" y="872632"/>
                  </a:cubicBezTo>
                  <a:lnTo>
                    <a:pt x="0" y="969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643" tIns="65228" rIns="83643" bIns="65228" numCol="1" spcCol="1270" anchor="ctr" anchorCtr="0">
              <a:noAutofit/>
            </a:bodyPr>
            <a:lstStyle/>
            <a:p>
              <a:pPr marL="0" marR="0" lvl="0" indent="0" algn="ctr" defTabSz="86366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Revise and Resubmit</a:t>
              </a:r>
              <a:endPara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1668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8DE7-4B2C-9E7C-0EE5-B7B50664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1EBF3-5120-C2EB-AD90-E6C3CED3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b="0" i="0" dirty="0">
                <a:solidFill>
                  <a:schemeClr val="tx1"/>
                </a:solidFill>
                <a:effectLst/>
              </a:rPr>
              <a:t>Appelbaum, M., Cooper, H., Kline, R.B., Mayo-Wilson, E.,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Nezu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A.M., &amp; Rao, S.M. (2018). Journal article reporting standards for quantitative research in psychology: The APA Publications and Communications Board task force report. </a:t>
            </a:r>
            <a:r>
              <a:rPr lang="en-US" b="0" i="1" dirty="0">
                <a:solidFill>
                  <a:schemeClr val="tx1"/>
                </a:solidFill>
                <a:effectLst/>
              </a:rPr>
              <a:t>Am Psychol, 73</a:t>
            </a:r>
            <a:r>
              <a:rPr lang="en-US" b="0" i="0" dirty="0">
                <a:solidFill>
                  <a:schemeClr val="tx1"/>
                </a:solidFill>
                <a:effectLst/>
              </a:rPr>
              <a:t>(1), 3-25. </a:t>
            </a:r>
            <a:r>
              <a:rPr lang="en-US" b="0" i="0" dirty="0">
                <a:solidFill>
                  <a:srgbClr val="444444"/>
                </a:solidFill>
                <a:effectLst/>
                <a:hlinkClick r:id="rId3"/>
              </a:rPr>
              <a:t>https://doi.org/10.1037/amp0000191</a:t>
            </a:r>
            <a:r>
              <a:rPr lang="en-US" b="0" i="0" dirty="0">
                <a:solidFill>
                  <a:srgbClr val="444444"/>
                </a:solidFill>
                <a:effectLst/>
              </a:rPr>
              <a:t> </a:t>
            </a:r>
          </a:p>
          <a:p>
            <a:pPr fontAlgn="base"/>
            <a:r>
              <a:rPr lang="en-US" b="0" i="0" dirty="0" err="1">
                <a:solidFill>
                  <a:srgbClr val="333333"/>
                </a:solidFill>
                <a:effectLst/>
              </a:rPr>
              <a:t>Ogrinc</a:t>
            </a:r>
            <a:r>
              <a:rPr lang="en-US" b="0" i="0" dirty="0">
                <a:solidFill>
                  <a:srgbClr val="333333"/>
                </a:solidFill>
                <a:effectLst/>
              </a:rPr>
              <a:t>, G., Davies, L., Goodman, D.,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Batalden</a:t>
            </a:r>
            <a:r>
              <a:rPr lang="en-US" b="0" i="0" dirty="0">
                <a:solidFill>
                  <a:srgbClr val="333333"/>
                </a:solidFill>
                <a:effectLst/>
              </a:rPr>
              <a:t>, P., Davidoff, F., &amp; Stevens, D. (2016). </a:t>
            </a: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SQUIRE 2.0 (Standards for Quality Improvement Reporting Excellence): revised publication guidelines from a detailed consensus process</a:t>
            </a:r>
            <a:r>
              <a:rPr lang="en-US" b="0" i="0" dirty="0">
                <a:solidFill>
                  <a:schemeClr val="tx1"/>
                </a:solidFill>
                <a:effectLst/>
              </a:rPr>
              <a:t>. </a:t>
            </a:r>
            <a:r>
              <a:rPr lang="en-US" b="0" i="1" dirty="0">
                <a:solidFill>
                  <a:srgbClr val="333333"/>
                </a:solidFill>
                <a:effectLst/>
              </a:rPr>
              <a:t>BMJ Quality &amp; Safety, 25, </a:t>
            </a:r>
            <a:r>
              <a:rPr lang="en-US" b="0" dirty="0">
                <a:solidFill>
                  <a:srgbClr val="333333"/>
                </a:solidFill>
                <a:effectLst/>
              </a:rPr>
              <a:t>986-992. </a:t>
            </a:r>
            <a:r>
              <a:rPr lang="en-US" b="0" i="1" dirty="0">
                <a:solidFill>
                  <a:srgbClr val="333333"/>
                </a:solidFill>
                <a:effectLst/>
                <a:hlinkClick r:id="rId4"/>
              </a:rPr>
              <a:t>https://doi.org/10.1136/bmjqs-2015-004411</a:t>
            </a:r>
            <a:r>
              <a:rPr lang="en-US" b="0" i="1" dirty="0">
                <a:solidFill>
                  <a:srgbClr val="333333"/>
                </a:solidFill>
                <a:effectLst/>
              </a:rPr>
              <a:t>  </a:t>
            </a:r>
            <a:endParaRPr lang="en-US" i="0" dirty="0">
              <a:effectLst/>
            </a:endParaRPr>
          </a:p>
          <a:p>
            <a:pPr fontAlgn="base"/>
            <a:r>
              <a:rPr lang="en-US" i="0" dirty="0">
                <a:effectLst/>
              </a:rPr>
              <a:t>Page, M.J., McKenzie, J.E., </a:t>
            </a:r>
            <a:r>
              <a:rPr lang="en-US" i="0" dirty="0" err="1">
                <a:effectLst/>
              </a:rPr>
              <a:t>Bossuyt</a:t>
            </a:r>
            <a:r>
              <a:rPr lang="en-US" i="0" dirty="0">
                <a:effectLst/>
              </a:rPr>
              <a:t>, P.M., </a:t>
            </a:r>
            <a:r>
              <a:rPr lang="en-US" i="0" dirty="0" err="1">
                <a:effectLst/>
              </a:rPr>
              <a:t>Boutron</a:t>
            </a:r>
            <a:r>
              <a:rPr lang="en-US" i="0" dirty="0">
                <a:effectLst/>
              </a:rPr>
              <a:t>, I., Hoffmann, T.C., Mulrow, C.D., </a:t>
            </a:r>
            <a:r>
              <a:rPr lang="en-US" i="0" dirty="0" err="1">
                <a:effectLst/>
              </a:rPr>
              <a:t>Shamseer</a:t>
            </a:r>
            <a:r>
              <a:rPr lang="en-US" i="0" dirty="0">
                <a:effectLst/>
              </a:rPr>
              <a:t>, L., Tetzlaff, J.M., </a:t>
            </a:r>
            <a:r>
              <a:rPr lang="en-US" i="0" dirty="0" err="1">
                <a:effectLst/>
              </a:rPr>
              <a:t>Akl</a:t>
            </a:r>
            <a:r>
              <a:rPr lang="en-US" i="0" dirty="0">
                <a:effectLst/>
              </a:rPr>
              <a:t>., E.A., Brennan, S.E., Chou, R., Glanville, J., Grimshaw, J.M., </a:t>
            </a:r>
            <a:r>
              <a:rPr lang="en-US" i="0" dirty="0" err="1">
                <a:effectLst/>
              </a:rPr>
              <a:t>Hrobjartsson</a:t>
            </a:r>
            <a:r>
              <a:rPr lang="en-US" i="0" dirty="0">
                <a:effectLst/>
              </a:rPr>
              <a:t>, A., Lalu, M.M., Li, </a:t>
            </a:r>
            <a:r>
              <a:rPr lang="en-US" i="0" dirty="0" err="1">
                <a:effectLst/>
              </a:rPr>
              <a:t>Tianjing</a:t>
            </a:r>
            <a:r>
              <a:rPr lang="en-US" i="0" dirty="0">
                <a:effectLst/>
              </a:rPr>
              <a:t>., Loder, E.W., Mayo-Wilson, E., McDonald, S.,…Moher, D. (2021). The PRISMA 2020 statement: An updated guideline for reporting systematic reviews. </a:t>
            </a:r>
            <a:r>
              <a:rPr lang="en-US" i="1" dirty="0">
                <a:effectLst/>
              </a:rPr>
              <a:t>BMJ, </a:t>
            </a:r>
            <a:r>
              <a:rPr lang="en-US" i="0" dirty="0">
                <a:effectLst/>
              </a:rPr>
              <a:t>372. </a:t>
            </a:r>
            <a:r>
              <a:rPr lang="en-US" i="0" dirty="0">
                <a:effectLst/>
                <a:hlinkClick r:id="rId5"/>
              </a:rPr>
              <a:t>https://doi.org/10.1136/bmj.n71</a:t>
            </a:r>
            <a:r>
              <a:rPr lang="en-US" i="0" dirty="0">
                <a:effectLst/>
              </a:rPr>
              <a:t> </a:t>
            </a:r>
          </a:p>
          <a:p>
            <a:r>
              <a:rPr lang="en-US" dirty="0" err="1"/>
              <a:t>Sebach</a:t>
            </a:r>
            <a:r>
              <a:rPr lang="en-US" dirty="0"/>
              <a:t>, A.M., &amp; </a:t>
            </a:r>
            <a:r>
              <a:rPr lang="en-US" dirty="0" err="1"/>
              <a:t>Shellenbarger</a:t>
            </a:r>
            <a:r>
              <a:rPr lang="en-US" dirty="0"/>
              <a:t>, T. (2020). Transforming DNP projects into publishable manuscripts. </a:t>
            </a:r>
            <a:r>
              <a:rPr lang="en-US" i="1" dirty="0"/>
              <a:t>Nurse Author &amp; Editor,  30,</a:t>
            </a:r>
            <a:r>
              <a:rPr lang="en-US" dirty="0"/>
              <a:t> 1-8. </a:t>
            </a:r>
            <a:r>
              <a:rPr lang="en-US" dirty="0">
                <a:hlinkClick r:id="rId6"/>
              </a:rPr>
              <a:t>https://doi.org/10.1111/j.1750-4910.2020.tb00057.x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91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766E8-AE1C-8A0D-8391-B4355509F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Questions? Contact us!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EDCA3-0C0B-C073-D141-082EDD205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540" y="663152"/>
            <a:ext cx="7476765" cy="5646208"/>
          </a:xfrm>
        </p:spPr>
        <p:txBody>
          <a:bodyPr anchor="ctr">
            <a:normAutofit/>
          </a:bodyPr>
          <a:lstStyle/>
          <a:p>
            <a:r>
              <a:rPr lang="en-US" sz="2800" dirty="0"/>
              <a:t>Sue Fowler, PhD, RN, CRRN, NE-BC, NPD-BC, FCNS</a:t>
            </a:r>
          </a:p>
          <a:p>
            <a:r>
              <a:rPr lang="en-US" sz="2800" dirty="0"/>
              <a:t>Editor, </a:t>
            </a:r>
            <a:r>
              <a:rPr lang="en-US" sz="2800" i="1" dirty="0"/>
              <a:t>Journal of Ambulatory Care Nursing</a:t>
            </a:r>
          </a:p>
          <a:p>
            <a:r>
              <a:rPr lang="en-US" sz="2800" i="1">
                <a:hlinkClick r:id="rId3"/>
              </a:rPr>
              <a:t>n</a:t>
            </a:r>
            <a:r>
              <a:rPr lang="en-US" sz="2800" i="1">
                <a:hlinkClick r:id="rId4"/>
              </a:rPr>
              <a:t>jfowlers761</a:t>
            </a:r>
            <a:r>
              <a:rPr lang="en-US" sz="2800" i="1" dirty="0">
                <a:hlinkClick r:id="rId4"/>
              </a:rPr>
              <a:t>@msn.com</a:t>
            </a:r>
            <a:endParaRPr lang="en-US" sz="2800" i="1" dirty="0"/>
          </a:p>
          <a:p>
            <a:endParaRPr lang="en-US" sz="2800" i="1" dirty="0"/>
          </a:p>
          <a:p>
            <a:r>
              <a:rPr lang="en-US" sz="2800" dirty="0"/>
              <a:t>Elizabeth Fritz, PhD, RN, NPDA-BC, EBP-C</a:t>
            </a:r>
          </a:p>
          <a:p>
            <a:r>
              <a:rPr lang="en-US" sz="2800" dirty="0"/>
              <a:t>Editor, </a:t>
            </a:r>
            <a:r>
              <a:rPr lang="en-US" sz="2800" i="1" dirty="0"/>
              <a:t>ViewPoint</a:t>
            </a:r>
          </a:p>
          <a:p>
            <a:r>
              <a:rPr lang="en-US" sz="2800" i="1" dirty="0">
                <a:hlinkClick r:id="rId5"/>
              </a:rPr>
              <a:t>elizabeth@nursefritz.com</a:t>
            </a:r>
            <a:r>
              <a:rPr lang="en-US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58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30">
            <a:extLst>
              <a:ext uri="{FF2B5EF4-FFF2-40B4-BE49-F238E27FC236}">
                <a16:creationId xmlns:a16="http://schemas.microsoft.com/office/drawing/2014/main" id="{4CFCD50F-4BF3-4733-BD42-5567080A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30EF4-1EC8-19C9-BD72-DFB1EB560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459" y="634946"/>
            <a:ext cx="4821283" cy="1450757"/>
          </a:xfrm>
        </p:spPr>
        <p:txBody>
          <a:bodyPr>
            <a:normAutofit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69" name="Rectangle 32">
            <a:extLst>
              <a:ext uri="{FF2B5EF4-FFF2-40B4-BE49-F238E27FC236}">
                <a16:creationId xmlns:a16="http://schemas.microsoft.com/office/drawing/2014/main" id="{97C2466A-2320-4205-BDC2-056CD8BC2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2F8C13-5162-2614-171F-13C46D683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74" y="473902"/>
            <a:ext cx="2376423" cy="3103900"/>
          </a:xfrm>
          <a:prstGeom prst="rect">
            <a:avLst/>
          </a:prstGeom>
        </p:spPr>
      </p:pic>
      <p:sp>
        <p:nvSpPr>
          <p:cNvPr id="70" name="Rectangle 34">
            <a:extLst>
              <a:ext uri="{FF2B5EF4-FFF2-40B4-BE49-F238E27FC236}">
                <a16:creationId xmlns:a16="http://schemas.microsoft.com/office/drawing/2014/main" id="{C24F77B6-3AFC-4981-A39A-15994073E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36">
            <a:extLst>
              <a:ext uri="{FF2B5EF4-FFF2-40B4-BE49-F238E27FC236}">
                <a16:creationId xmlns:a16="http://schemas.microsoft.com/office/drawing/2014/main" id="{E622A300-A12E-4C3D-A574-71AFFA8F2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38">
            <a:extLst>
              <a:ext uri="{FF2B5EF4-FFF2-40B4-BE49-F238E27FC236}">
                <a16:creationId xmlns:a16="http://schemas.microsoft.com/office/drawing/2014/main" id="{B7D21A87-2874-4438-84BA-E02F7C632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40">
            <a:extLst>
              <a:ext uri="{FF2B5EF4-FFF2-40B4-BE49-F238E27FC236}">
                <a16:creationId xmlns:a16="http://schemas.microsoft.com/office/drawing/2014/main" id="{0B0A69F5-520C-404C-9614-071AAE138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E87D6-33FD-B594-F7AC-E01C0D432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752" y="2684001"/>
            <a:ext cx="2295082" cy="30667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72E4A-A5A1-8789-4ADA-52269EEDA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459" y="2198914"/>
            <a:ext cx="4821283" cy="36701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are editors of AAACN publications.</a:t>
            </a:r>
          </a:p>
          <a:p>
            <a:pPr>
              <a:spcBef>
                <a:spcPts val="0"/>
              </a:spcBef>
            </a:pPr>
            <a:endParaRPr lang="en-US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4" name="Rectangle 42">
            <a:extLst>
              <a:ext uri="{FF2B5EF4-FFF2-40B4-BE49-F238E27FC236}">
                <a16:creationId xmlns:a16="http://schemas.microsoft.com/office/drawing/2014/main" id="{54D683B1-E7B7-4AF5-8BF1-00757F13F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44">
            <a:extLst>
              <a:ext uri="{FF2B5EF4-FFF2-40B4-BE49-F238E27FC236}">
                <a16:creationId xmlns:a16="http://schemas.microsoft.com/office/drawing/2014/main" id="{7B07ECB0-AC96-4F4F-AB0C-44EA1353C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9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AB33-FAE6-BF18-4CAE-63CA2008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315C8-DB68-93AC-248F-9FEC09D5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Learners will identify appropriate reporting guidelines for DNP capstone manuscripts.</a:t>
            </a:r>
          </a:p>
          <a:p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Learners will describe challenges in transitioning from school requirements to publication requirements for manuscripts.</a:t>
            </a:r>
          </a:p>
          <a:p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Learners will understand publication processes and timeline.</a:t>
            </a:r>
          </a:p>
        </p:txBody>
      </p:sp>
    </p:spTree>
    <p:extLst>
      <p:ext uri="{BB962C8B-B14F-4D97-AF65-F5344CB8AC3E}">
        <p14:creationId xmlns:p14="http://schemas.microsoft.com/office/powerpoint/2010/main" val="218914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CD08-5E35-BE24-1452-7ED1E4CAD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General recommendations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DDB638-664A-4012-1CE7-855D29593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89886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866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3E97F-364B-E7B2-0EB8-EC012A83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“Say this, not that”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3C19E-D8FC-BFA5-C414-D9665E1C3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Commonly found in capstone papers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EEFA6-342B-8AF8-4E0E-165F50EDC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691026"/>
            <a:ext cx="4937760" cy="3269508"/>
          </a:xfrm>
        </p:spPr>
        <p:txBody>
          <a:bodyPr/>
          <a:lstStyle/>
          <a:p>
            <a:r>
              <a:rPr lang="en-US" dirty="0"/>
              <a:t>“Study” or “research” used to describe a    non-research project</a:t>
            </a:r>
          </a:p>
          <a:p>
            <a:r>
              <a:rPr lang="en-US" dirty="0"/>
              <a:t>Specific job titles or local jargon</a:t>
            </a:r>
          </a:p>
          <a:p>
            <a:r>
              <a:rPr lang="en-US" dirty="0"/>
              <a:t>“Significant” not referring to statistical significance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5EDC4-7178-2D8C-1908-161EDD0D1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Preferred in journal articles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57578-801B-141F-99D3-902A0702B0B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Initiative or project</a:t>
            </a:r>
          </a:p>
          <a:p>
            <a:pPr>
              <a:lnSpc>
                <a:spcPct val="150000"/>
              </a:lnSpc>
            </a:pPr>
            <a:r>
              <a:rPr lang="en-US" dirty="0"/>
              <a:t>Broad terms understood by a wide audience</a:t>
            </a:r>
          </a:p>
          <a:p>
            <a:pPr>
              <a:lnSpc>
                <a:spcPct val="150000"/>
              </a:lnSpc>
            </a:pPr>
            <a:r>
              <a:rPr lang="en-US" dirty="0"/>
              <a:t>Important, key, meaningful, valuable</a:t>
            </a:r>
          </a:p>
        </p:txBody>
      </p:sp>
    </p:spTree>
    <p:extLst>
      <p:ext uri="{BB962C8B-B14F-4D97-AF65-F5344CB8AC3E}">
        <p14:creationId xmlns:p14="http://schemas.microsoft.com/office/powerpoint/2010/main" val="52448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4FE3B-9231-3899-E27E-ED1A7542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Reporting Guidelines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5C85EE-612C-875E-835D-C83DB650BB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768098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831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E268116-E2A7-4F98-8812-192B4975E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45B4-7E76-9A2B-B26E-FDE66C78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EQUATOR Network | Enhancing the QUAlity and Transparency Of Health Research (equator-network.org)</a:t>
            </a:r>
            <a:endParaRPr lang="en-US" sz="3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Content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8B5A938F-4617-8C38-2042-2B6D0E61CD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769" r="-1" b="30127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3D8893D-DEBE-4F67-901F-166F75E9C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2">
            <a:extLst>
              <a:ext uri="{FF2B5EF4-FFF2-40B4-BE49-F238E27FC236}">
                <a16:creationId xmlns:a16="http://schemas.microsoft.com/office/drawing/2014/main" id="{FBEFFA83-BC6D-4CD2-A2BA-98AD67423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AB5696BF-D495-4CAC-AA8A-4EBFF2C32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7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83F09-CA82-ECE9-850D-85C519B2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Evidence-based Practice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38BBD-1190-B47C-D8DC-FB4D771535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Worldviews on Evidence-based Nursing</a:t>
            </a:r>
          </a:p>
          <a:p>
            <a:pPr lvl="1"/>
            <a:r>
              <a:rPr lang="en-US" i="1" dirty="0"/>
              <a:t>Introduction</a:t>
            </a:r>
          </a:p>
          <a:p>
            <a:pPr lvl="1"/>
            <a:r>
              <a:rPr lang="en-US" i="1" dirty="0"/>
              <a:t>Organizational Assessment</a:t>
            </a:r>
          </a:p>
          <a:p>
            <a:pPr lvl="2"/>
            <a:r>
              <a:rPr lang="en-US" i="1" dirty="0"/>
              <a:t>The Organization and its Structures</a:t>
            </a:r>
          </a:p>
          <a:p>
            <a:pPr lvl="2"/>
            <a:r>
              <a:rPr lang="en-US" i="1" dirty="0"/>
              <a:t>The Issue and Opportunities</a:t>
            </a:r>
          </a:p>
          <a:p>
            <a:pPr lvl="2"/>
            <a:r>
              <a:rPr lang="en-US" i="1" dirty="0"/>
              <a:t>Current State</a:t>
            </a:r>
          </a:p>
          <a:p>
            <a:pPr lvl="1"/>
            <a:r>
              <a:rPr lang="en-US" i="1" dirty="0"/>
              <a:t>Clinical Inquiry</a:t>
            </a:r>
          </a:p>
          <a:p>
            <a:pPr lvl="2"/>
            <a:r>
              <a:rPr lang="en-US" i="1" dirty="0"/>
              <a:t>PICO Question</a:t>
            </a:r>
          </a:p>
          <a:p>
            <a:pPr lvl="1"/>
            <a:r>
              <a:rPr lang="en-US" i="1" dirty="0"/>
              <a:t>Review of the Literature</a:t>
            </a:r>
          </a:p>
          <a:p>
            <a:pPr lvl="2"/>
            <a:r>
              <a:rPr lang="en-US" i="1" dirty="0"/>
              <a:t>Search Strategies</a:t>
            </a:r>
          </a:p>
          <a:p>
            <a:pPr lvl="2"/>
            <a:r>
              <a:rPr lang="en-US" i="1" dirty="0"/>
              <a:t>Critical Appraisal </a:t>
            </a:r>
          </a:p>
          <a:p>
            <a:pPr lvl="2"/>
            <a:r>
              <a:rPr lang="en-US" i="1" dirty="0"/>
              <a:t>Levels of Evidence</a:t>
            </a:r>
          </a:p>
          <a:p>
            <a:pPr lvl="2"/>
            <a:r>
              <a:rPr lang="en-US" i="1" dirty="0"/>
              <a:t>Synthesis</a:t>
            </a:r>
          </a:p>
          <a:p>
            <a:pPr lvl="1"/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D85B1-8E76-A6EE-ED93-5A2CC0558E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i="1" dirty="0"/>
              <a:t>Theoretical Framework</a:t>
            </a:r>
          </a:p>
          <a:p>
            <a:pPr lvl="1"/>
            <a:r>
              <a:rPr lang="en-US" i="1" dirty="0"/>
              <a:t>Implementation</a:t>
            </a:r>
          </a:p>
          <a:p>
            <a:pPr lvl="1"/>
            <a:r>
              <a:rPr lang="en-US" i="1" dirty="0"/>
              <a:t>Evaluation of Outcome</a:t>
            </a:r>
          </a:p>
          <a:p>
            <a:pPr lvl="1"/>
            <a:r>
              <a:rPr lang="en-US" i="1" dirty="0"/>
              <a:t>Implications for Practice</a:t>
            </a:r>
          </a:p>
          <a:p>
            <a:pPr lvl="1"/>
            <a:r>
              <a:rPr lang="en-US" i="1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6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2135-6E53-1472-9439-EA542565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Titles					</a:t>
            </a:r>
            <a:r>
              <a:rPr lang="en-US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Examples </a:t>
            </a:r>
            <a:r>
              <a:rPr lang="en-US" dirty="0"/>
              <a:t>	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9B4348AD-1B53-8075-BA4D-F9474FCD09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914997"/>
              </p:ext>
            </p:extLst>
          </p:nvPr>
        </p:nvGraphicFramePr>
        <p:xfrm>
          <a:off x="626839" y="2085703"/>
          <a:ext cx="512717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05F905-2FA8-2539-90CB-71C8ECC811D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55118" y="2085703"/>
            <a:ext cx="4500562" cy="277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takes a village: Successful transition into practice for new graduate registered nurses</a:t>
            </a:r>
          </a:p>
          <a:p>
            <a:endParaRPr lang="en-US" sz="2400" dirty="0"/>
          </a:p>
          <a:p>
            <a:r>
              <a:rPr lang="en-US" sz="2400" dirty="0"/>
              <a:t>Diabetes management: The power of nursed and health equity in quality improvement</a:t>
            </a:r>
          </a:p>
        </p:txBody>
      </p:sp>
    </p:spTree>
    <p:extLst>
      <p:ext uri="{BB962C8B-B14F-4D97-AF65-F5344CB8AC3E}">
        <p14:creationId xmlns:p14="http://schemas.microsoft.com/office/powerpoint/2010/main" val="21182621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6525</TotalTime>
  <Words>1153</Words>
  <Application>Microsoft Office PowerPoint</Application>
  <PresentationFormat>Widescreen</PresentationFormat>
  <Paragraphs>165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proxima-nova</vt:lpstr>
      <vt:lpstr>Retrospect</vt:lpstr>
      <vt:lpstr>Transform Your DNP Project         into a Published Manuscript</vt:lpstr>
      <vt:lpstr>Disclosures</vt:lpstr>
      <vt:lpstr>Outcomes</vt:lpstr>
      <vt:lpstr>General recommendations</vt:lpstr>
      <vt:lpstr>“Say this, not that”</vt:lpstr>
      <vt:lpstr>Using Reporting Guidelines</vt:lpstr>
      <vt:lpstr>EQUATOR Network | Enhancing the QUAlity and Transparency Of Health Research (equator-network.org)</vt:lpstr>
      <vt:lpstr>Evidence-based Practice Projects</vt:lpstr>
      <vt:lpstr>Titles      Examples  </vt:lpstr>
      <vt:lpstr>Introduction (of QI focused paper based on SQUIRE guidelines)</vt:lpstr>
      <vt:lpstr>SQUIRE Introduction continued</vt:lpstr>
      <vt:lpstr>SQUIRE Methods </vt:lpstr>
      <vt:lpstr>Common opportunities to shorten</vt:lpstr>
      <vt:lpstr>Abstracts</vt:lpstr>
      <vt:lpstr>APA Pain Points</vt:lpstr>
      <vt:lpstr>The publication process – what to expect</vt:lpstr>
      <vt:lpstr>References</vt:lpstr>
      <vt:lpstr>Questions? Contact us!</vt:lpstr>
    </vt:vector>
  </TitlesOfParts>
  <Company>SSM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Titles:  Converting your DNP capstone paper to a publication-ready manuscript Kick it up a notch: Get your DNP project published!  Go to the next level: Get your DNP project published!</dc:title>
  <dc:creator>Elizabeth Fritz</dc:creator>
  <cp:lastModifiedBy>Stephanie McDonald</cp:lastModifiedBy>
  <cp:revision>6</cp:revision>
  <dcterms:created xsi:type="dcterms:W3CDTF">2024-10-30T13:31:27Z</dcterms:created>
  <dcterms:modified xsi:type="dcterms:W3CDTF">2024-12-03T20:24:37Z</dcterms:modified>
</cp:coreProperties>
</file>